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67" r:id="rId6"/>
    <p:sldId id="268" r:id="rId7"/>
    <p:sldId id="265" r:id="rId8"/>
    <p:sldId id="266" r:id="rId9"/>
    <p:sldId id="261" r:id="rId10"/>
    <p:sldId id="257" r:id="rId11"/>
    <p:sldId id="258" r:id="rId12"/>
    <p:sldId id="260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06C-2AD1-492C-A145-BE1ED76D006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EE73-6DCC-4CC1-907A-813E740461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06C-2AD1-492C-A145-BE1ED76D006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EE73-6DCC-4CC1-907A-813E74046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06C-2AD1-492C-A145-BE1ED76D006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EE73-6DCC-4CC1-907A-813E74046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06C-2AD1-492C-A145-BE1ED76D006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EE73-6DCC-4CC1-907A-813E74046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06C-2AD1-492C-A145-BE1ED76D006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D2EE73-6DCC-4CC1-907A-813E740461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06C-2AD1-492C-A145-BE1ED76D006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EE73-6DCC-4CC1-907A-813E74046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06C-2AD1-492C-A145-BE1ED76D006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EE73-6DCC-4CC1-907A-813E74046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06C-2AD1-492C-A145-BE1ED76D006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EE73-6DCC-4CC1-907A-813E74046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06C-2AD1-492C-A145-BE1ED76D006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EE73-6DCC-4CC1-907A-813E74046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06C-2AD1-492C-A145-BE1ED76D006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EE73-6DCC-4CC1-907A-813E74046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06C-2AD1-492C-A145-BE1ED76D006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EE73-6DCC-4CC1-907A-813E74046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D9606C-2AD1-492C-A145-BE1ED76D006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D2EE73-6DCC-4CC1-907A-813E7404616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9125255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Drawing with Music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-Kinetic Drawing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Mark-Making 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String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Painting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572000"/>
            <a:ext cx="5867400" cy="177370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Jennifer </a:t>
            </a:r>
            <a:r>
              <a:rPr lang="en-US" b="1" dirty="0" smtClean="0"/>
              <a:t>Kay-Rivera, </a:t>
            </a:r>
            <a:r>
              <a:rPr lang="en-US" b="1" dirty="0" err="1" smtClean="0"/>
              <a:t>Ed.S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jrivera@wcskids.net</a:t>
            </a:r>
            <a:endParaRPr lang="en-US" b="1" dirty="0" smtClean="0"/>
          </a:p>
          <a:p>
            <a:r>
              <a:rPr lang="en-US" b="1" dirty="0" smtClean="0"/>
              <a:t>Warren Consolidated </a:t>
            </a:r>
            <a:r>
              <a:rPr lang="en-US" b="1" dirty="0" smtClean="0"/>
              <a:t>Schools</a:t>
            </a:r>
          </a:p>
          <a:p>
            <a:r>
              <a:rPr lang="en-US" b="1" dirty="0" smtClean="0"/>
              <a:t>Sterling Heights </a:t>
            </a:r>
            <a:r>
              <a:rPr lang="en-US" b="1" dirty="0"/>
              <a:t>H</a:t>
            </a:r>
            <a:r>
              <a:rPr lang="en-US" b="1" dirty="0" smtClean="0"/>
              <a:t>igh School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97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</a:rPr>
              <a:t>Use view finder to cut squares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 descr="I:\add to WCS\Mark Making- String Painting\examples\20150309_124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</a:rPr>
              <a:t>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ework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</a:rPr>
              <a:t>the mini compositions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I:\add to WCS\Mark Making- String Painting\examples\20150309_124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</a:rPr>
              <a:t>Assemble Tiles, Glue to Paper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098" name="Picture 2" descr="I:\add to WCS\Mark Making- String Painting\examples\20150313_125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9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:\add to WCS\Mark Making- String Painting\examples\20150313_12585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22636" r="3367" b="10323"/>
          <a:stretch/>
        </p:blipFill>
        <p:spPr bwMode="auto">
          <a:xfrm>
            <a:off x="304800" y="2209800"/>
            <a:ext cx="8539163" cy="36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Heather Hansen- Kinetic Drawing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9160"/>
          </a:xfrm>
        </p:spPr>
        <p:txBody>
          <a:bodyPr/>
          <a:lstStyle/>
          <a:p>
            <a:r>
              <a:rPr lang="en-US" b="1" dirty="0" smtClean="0"/>
              <a:t>Dancer</a:t>
            </a:r>
          </a:p>
          <a:p>
            <a:r>
              <a:rPr lang="en-US" b="1" dirty="0" smtClean="0"/>
              <a:t>Fine Artist</a:t>
            </a:r>
          </a:p>
          <a:p>
            <a:r>
              <a:rPr lang="en-US" b="1" dirty="0" smtClean="0"/>
              <a:t>New Orleans</a:t>
            </a:r>
            <a:endParaRPr lang="en-US" b="1" dirty="0"/>
          </a:p>
        </p:txBody>
      </p:sp>
      <p:pic>
        <p:nvPicPr>
          <p:cNvPr id="3074" name="Picture 2" descr="HH_BY_JUSTINSULLIVAN-1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5"/>
          <a:stretch/>
        </p:blipFill>
        <p:spPr bwMode="auto">
          <a:xfrm>
            <a:off x="4876800" y="1371600"/>
            <a:ext cx="3865087" cy="526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ather (18 of 13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4" t="2884" r="20159" b="3388"/>
          <a:stretch/>
        </p:blipFill>
        <p:spPr bwMode="auto">
          <a:xfrm>
            <a:off x="838200" y="3311237"/>
            <a:ext cx="3186545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vimeo.com/91252556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Kinetic Drawing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1093470"/>
            <a:ext cx="8229600" cy="4709160"/>
          </a:xfrm>
        </p:spPr>
        <p:txBody>
          <a:bodyPr/>
          <a:lstStyle/>
          <a:p>
            <a:r>
              <a:rPr lang="en-US" b="1" dirty="0" smtClean="0"/>
              <a:t>2 sticks of charcoal or chalk pastels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76" y="1600200"/>
            <a:ext cx="3928533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44833"/>
            <a:ext cx="3110344" cy="2332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"/>
          <a:stretch/>
        </p:blipFill>
        <p:spPr>
          <a:xfrm>
            <a:off x="5181600" y="4066309"/>
            <a:ext cx="3609109" cy="2515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4" b="22167"/>
          <a:stretch/>
        </p:blipFill>
        <p:spPr>
          <a:xfrm>
            <a:off x="304799" y="4609663"/>
            <a:ext cx="437573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Drawing to Music ~ Mark-making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Jessica R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t="4213" r="3430" b="3856"/>
          <a:stretch>
            <a:fillRect/>
          </a:stretch>
        </p:blipFill>
        <p:spPr bwMode="auto">
          <a:xfrm>
            <a:off x="228600" y="3276600"/>
            <a:ext cx="4332110" cy="332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P jen 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5150" r="6250"/>
          <a:stretch/>
        </p:blipFill>
        <p:spPr bwMode="auto">
          <a:xfrm>
            <a:off x="4800600" y="1295400"/>
            <a:ext cx="4114800" cy="326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8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t- Christ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t="2939" r="2403" b="2480"/>
          <a:stretch>
            <a:fillRect/>
          </a:stretch>
        </p:blipFill>
        <p:spPr bwMode="auto">
          <a:xfrm>
            <a:off x="152400" y="1524000"/>
            <a:ext cx="4267200" cy="333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P Lisa"/>
          <p:cNvPicPr>
            <a:picLocks noChangeAspect="1" noChangeArrowheads="1"/>
          </p:cNvPicPr>
          <p:nvPr/>
        </p:nvPicPr>
        <p:blipFill rotWithShape="1"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716" r="6847" b="5466"/>
          <a:stretch/>
        </p:blipFill>
        <p:spPr bwMode="auto">
          <a:xfrm>
            <a:off x="4696690" y="3505200"/>
            <a:ext cx="42174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5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4729"/>
            <a:ext cx="8397075" cy="128089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</a:rPr>
              <a:t>String Painting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465243"/>
            <a:ext cx="3657600" cy="32766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b="1" u="sng" dirty="0" smtClean="0"/>
              <a:t>Materials</a:t>
            </a:r>
          </a:p>
          <a:p>
            <a:r>
              <a:rPr lang="en-US" b="1" dirty="0" smtClean="0"/>
              <a:t>Ink</a:t>
            </a:r>
            <a:endParaRPr lang="en-US" b="1" dirty="0" smtClean="0"/>
          </a:p>
          <a:p>
            <a:r>
              <a:rPr lang="en-US" b="1" dirty="0" smtClean="0"/>
              <a:t>String</a:t>
            </a:r>
          </a:p>
          <a:p>
            <a:r>
              <a:rPr lang="en-US" b="1" dirty="0" smtClean="0"/>
              <a:t>Paper</a:t>
            </a:r>
          </a:p>
          <a:p>
            <a:r>
              <a:rPr lang="en-US" b="1" dirty="0" smtClean="0"/>
              <a:t>Pastels</a:t>
            </a:r>
          </a:p>
          <a:p>
            <a:r>
              <a:rPr lang="en-US" b="1" dirty="0" smtClean="0"/>
              <a:t>Colored </a:t>
            </a:r>
            <a:r>
              <a:rPr lang="en-US" b="1" dirty="0" smtClean="0"/>
              <a:t>P</a:t>
            </a:r>
            <a:r>
              <a:rPr lang="en-US" b="1" dirty="0" smtClean="0"/>
              <a:t>encils</a:t>
            </a:r>
          </a:p>
          <a:p>
            <a:r>
              <a:rPr lang="en-US" b="1" dirty="0" smtClean="0"/>
              <a:t>Colored Sticks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0" r="22606" b="11212"/>
          <a:stretch/>
        </p:blipFill>
        <p:spPr>
          <a:xfrm>
            <a:off x="7720444" y="1196687"/>
            <a:ext cx="1122218" cy="2537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05" y="3895725"/>
            <a:ext cx="2143125" cy="2733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4800600"/>
            <a:ext cx="2143125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5819"/>
          <a:stretch/>
        </p:blipFill>
        <p:spPr>
          <a:xfrm>
            <a:off x="381000" y="1905000"/>
            <a:ext cx="2143125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90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</a:rPr>
              <a:t>String Painting w/Ink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"/>
          <a:stretch/>
        </p:blipFill>
        <p:spPr>
          <a:xfrm>
            <a:off x="1752600" y="943542"/>
            <a:ext cx="6504273" cy="54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</a:rPr>
              <a:t>Add colored media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I:\add to WCS\Mark Making- String Painting\examples\20150318_123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7">
      <a:dk1>
        <a:sysClr val="windowText" lastClr="000000"/>
      </a:dk1>
      <a:lt1>
        <a:sysClr val="window" lastClr="FFFFFF"/>
      </a:lt1>
      <a:dk2>
        <a:srgbClr val="CDE4E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</TotalTime>
  <Words>75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Drawing with Music  -Kinetic Drawing -Mark-Making  -String Painting</vt:lpstr>
      <vt:lpstr>Heather Hansen- Kinetic Drawing</vt:lpstr>
      <vt:lpstr>PowerPoint Presentation</vt:lpstr>
      <vt:lpstr>Kinetic Drawing</vt:lpstr>
      <vt:lpstr>Drawing to Music ~ Mark-making</vt:lpstr>
      <vt:lpstr>PowerPoint Presentation</vt:lpstr>
      <vt:lpstr>String Painting</vt:lpstr>
      <vt:lpstr>String Painting w/Ink</vt:lpstr>
      <vt:lpstr>Add colored media</vt:lpstr>
      <vt:lpstr>Use view finder to cut squares</vt:lpstr>
      <vt:lpstr>Rework the mini compositions</vt:lpstr>
      <vt:lpstr>Assemble Tiles, Glue to Paper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Mark-Making Using String Painting</dc:title>
  <dc:creator>*</dc:creator>
  <cp:lastModifiedBy>*</cp:lastModifiedBy>
  <cp:revision>10</cp:revision>
  <dcterms:created xsi:type="dcterms:W3CDTF">2015-10-17T17:17:20Z</dcterms:created>
  <dcterms:modified xsi:type="dcterms:W3CDTF">2016-10-28T04:06:59Z</dcterms:modified>
</cp:coreProperties>
</file>