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3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4BE455-F55B-4E7A-8C62-3EF1C05F3CA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663438-1256-4A44-A076-E3F59665680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FAgaJhIZXsZD8M&amp;tbnid=eR8nXd-LwnFCuM:&amp;ved=0CAcQjRw&amp;url=http%3A%2F%2Fwww.deviantart.com%2Fmorelikethis%2Fartists%2F166300132%3Fview_mode%3D2%23skins&amp;ei=kF81VJbCFYqfyATu2ILoCg&amp;bvm=bv.76943099,d.aWw&amp;psig=AFQjCNH4-9gjT2MgHCYPZgVJYAUUrsSOTQ&amp;ust=1412868604790087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hVzOhIlqQCiDmM&amp;tbnid=mvVAWBXnTeCDqM:&amp;ved=0CAcQjRw&amp;url=http%3A%2F%2Fwww.genuineafrica.com%2FAfrican-Masks-Ijo-Mask-1.htm&amp;ei=3Vc1VLyrI4aSyQTZpYCABg&amp;bvm=bv.76943099,d.aWw&amp;psig=AFQjCNGrxx0OFacYJQ9EhEgd2ryr9m-U4A&amp;ust=1412868130279991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hVzOhIlqQCiDmM&amp;tbnid=mvVAWBXnTeCDqM:&amp;ved=0CAcQjRw&amp;url=http%3A%2F%2Fwww.genuineafrica.com%2Frasta_masks.htm&amp;ei=zVc1VJ2DMcKmyAT6r4DADw&amp;bvm=bv.76943099,d.aWw&amp;psig=AFQjCNGrxx0OFacYJQ9EhEgd2ryr9m-U4A&amp;ust=141286813027999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docid=AY81046zvtMFPM&amp;tbnid=c7YnnCZ28EWDGM:&amp;ved=0CAcQjRw&amp;url=http%3A%2F%2Fnaldzgraphics.net%2Finspirations%2Fbest-halloween-masks%2F&amp;ei=gFc1VI2tO5CfyATX-oDYDw&amp;bvm=bv.76943099,d.aWw&amp;psig=AFQjCNGrxx0OFacYJQ9EhEgd2ryr9m-U4A&amp;ust=1412868130279991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Shapes &amp; Space using line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Expanded Shapes &amp; Portraits</a:t>
            </a:r>
            <a:endParaRPr lang="en-US" dirty="0"/>
          </a:p>
        </p:txBody>
      </p:sp>
      <p:pic>
        <p:nvPicPr>
          <p:cNvPr id="6" name="Picture 5" descr="IMG_196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11069"/>
          <a:stretch/>
        </p:blipFill>
        <p:spPr>
          <a:xfrm>
            <a:off x="228600" y="4191000"/>
            <a:ext cx="3569208" cy="20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Theatrical</a:t>
            </a:r>
            <a:endParaRPr lang="en-US" dirty="0"/>
          </a:p>
        </p:txBody>
      </p:sp>
      <p:pic>
        <p:nvPicPr>
          <p:cNvPr id="4" name="Picture 16" descr="https://encrypted-tbn3.gstatic.com/images?q=tbn:ANd9GcROvvKBfes9Zu9LUl71n09KbuoWT1rn0qHzUnJvXr9zUUZzVm8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ncrypted-tbn0.gstatic.com/images?q=tbn:ANd9GcT_PP-jO07QBZbmfX6h3psIUpQDiZSfBkFIvvEseoVnLq4paQ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357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3.gstatic.com/images?q=tbn:ANd9GcQzCZusGJQDnZm4AbPRc-JcX842-3tBl8QSSB79fCRO-IPRAOs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64281"/>
            <a:ext cx="17728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S2q6XV_YWplUiMRddvJ1fIu8p6TX5QIMBBytsysLhrrSw3l1f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1412748"/>
            <a:ext cx="18288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Masquarade</a:t>
            </a:r>
            <a:endParaRPr lang="en-US" dirty="0"/>
          </a:p>
        </p:txBody>
      </p:sp>
      <p:pic>
        <p:nvPicPr>
          <p:cNvPr id="4" name="Picture 14" descr="https://encrypted-tbn3.gstatic.com/images?q=tbn:ANd9GcSCLwOggouABDCoO3lWOKXiIIzhnuu9YzxlvreLJ4CtQLmJ7Ewhl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1.gstatic.com/images?q=tbn:ANd9GcS9MAvOW5iK8KXtTInhkJzdXfMaful5NW6IaAP3SVlAlhEkmDQu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4114800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4_fqOEp8hdyqLSxX_nUfhgAzLMM9mABFpgAvjCAI0Ux1cE83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QXHqJrhdb-lCgLMYTw5r9yNN8yAZPs0fPUTsnO9MI4QHP57i8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Tiki</a:t>
            </a:r>
            <a:endParaRPr lang="en-US" dirty="0"/>
          </a:p>
        </p:txBody>
      </p:sp>
      <p:sp>
        <p:nvSpPr>
          <p:cNvPr id="4" name="AutoShape 2" descr="data:image/jpeg;base64,/9j/4AAQSkZJRgABAQAAAQABAAD/2wCEAAkGBhQSEBUSExQUFRQWFBQXFhQYFhcXGBYWFBUWFRUUFRUXHCYeFxolGhUUHy8gJCcpLCwsFh4xNTAqNSYrLCkBCQoKDgwOGA8PGiwkHyUtLCwpLCkpKSkpLCwsKSkpLCwpLCwsKSwsLCksLCwpKSwpLCksKSwpLCwsKSwsLCkpLP/AABEIAQEAxAMBIgACEQEDEQH/xAAcAAABBQEBAQAAAAAAAAAAAAAAAgMFBgcEAQj/xABMEAABAwEEBQcHCQUGBgMAAAABAAIDEQQFEiEGMUFRcQcTImGBkbEyQlJyocHRFCM0VGJzk7LSgpKi4fAVJDND0/EXNVN0g7MWJcL/xAAZAQEAAwEBAAAAAAAAAAAAAAAAAQIEAwX/xAAnEQACAQMEAQQCAwAAAAAAAAAAAQIDESESEzFBMgQiUWEUcVKRsf/aAAwDAQACEQMRAD8A28JS8IQCgPUIQgPmfSL6baf+4m/9jlwhSukVgk+V2g4HUM82YBP+Y7cossI1gjiKLE2a0KCWEgJYUEiwlBICWFBYW1ONTbU4FBKPSkFLKQUA2UkpZSCpIEFIKcKbcpKsQ5IKWUptme7U1x4AqSDa+R7/AJaPvpfEK8KlckcJbdwDgQedlyPEK6rXDxRmlywXhK9SVYqFEJSEALwheoQHgK9XhQgMNva+Ym2qYF1CJpQeidj3dS8jviB2Re09TgfeFG37cEjrXOQWZzzHWdsjjuXEdHJtgaeDh76LzJRhfk3qUrcFj/sqzS6gyu9jqH+H4LitOiH/AE3/ALLviPgoN91SszMbx1gV9oT9kvqaPIPJA813SHtzCrpkvFi67Qi1XfJEem0jr2HgRkmQrNY9KmPGGZtK7R0mni05j2r226OMkbjgIFdlatPA7P61KdxrEkLfBW2pYRLA5ji1wII1goC6AUUgpZSCgEFJDamgzJ2KWu24Xy9J3QZvOs+qPefau9152ezDDE3G7aR73+4Kjn0sixGWbRuV+bqMH2tf7o99F3t0diZm8l3E4R7Pio216Qyv1HANzcvac1wCzySGoa93XQn2lLSfLsLosfyizx6jGOFCe8VTEl9w+l7HfBRDbimPm04kD3r06PS/Y7z8FGmPbF5fBtPJpaWvsIc01HOSbKaiFbFTeSmymO7w11K87KcushXElejT8VYxz8meFKXgC9VygIQhACEIQAkpSEBgV86QhtqnBYcp5RrGyRwSYdKY9rXjuPvTt96Otfap3YyCZpSRQf8AUcuL/wCJnZJ3t/mvMkqd8m9arEzZ9IYHefh9YEe3Uu19limFSGPG8UP8QzCqkmi0w1YXcDQ+1crrNLCakPYd+Y9oyXPbi/Fk3fZP23RIa4nU+y7V2O+KioZprM+mbTtafJd8eIXVYNKpG5SDGN+p3fqKn454bUymThtacnN6944hLyjiWUMPg5WvitjKeTIB2t4ek1V202V0bixwoR3EbCOpdtuux9meJGE4QcnbQdzv6zUjLhtcGICkrNnu4HZ1onpyuP8AAV0qXu67GsZz8+TdbWnbuJG3qCauawhxMj8o48zXady8nfJa5aNyaNVdTR6R61aTvj+wN3lfEk5wNBDTqYNZ4018NS6LFoq52chwj0Rm7tOoe1TNlsUVmZiJA3vOs9Q3cAou36WbIm/tO9zfiqKTeILA/ZIw3RFHqYMvOdme86kzab3ibkXt4DPwVYknlmOZe87sz7BkE7Ho/MfNDfWIHsFVbb/kxd9EjNpJENQeewDxK5X6St2Md3heN0YdteBwBPjRH/xkeme4fFWSgPca1yX2znLAHAU+dkFK11EK3gKpcmNjEdgDQSfnZMz1kK3L0afirGGfkwQhCuVBCEIAQhCAEIQgPnm/L/kZbJwA3KeYDI7JHDekM0oeM8DSOJFDuUte9zROtUxLTUzSk5n03da5m6MR7C8V6wfELzJShfKN6Uj2z6XM85jhwIPjRS1kvmGTIPHquy9jsioCbRB48h7XcQW+0VUdarqlj8thA36x3jJU0Qlwxd9lstujkUmYGB29urtbq8FXrXdktncHZ0Bykbq7d3ambBfMsXkuq30Tm3+XYrNd1/RzdFwDXHLCcw7qB28Co98PtE4Y3dN9NmHNyAYiKdTxw2Hq7lxyxGyThwqY3eG1p6xrRfFwYPnIq0GZbtb1t6vBdVhtQtUJif5YGvfuf8eKrjlcdkjd8OqWwRDyzjNNuLMdm3sC63yR2SIDW47Nr3bSdwXJdMfNMfNJrb0Bv6OVB20HYuOy2N9rlL3Gja5ncNjGpbp8IHK4zWqT0j3NaPAeKmbFosxuchxndqb8Su2e1xWVgbq3NGbj1n4lVy8NI5JMmnA3c3X2u191FZOU8RwiMIsU9pihFCWMHoigP7ozUVaNJox5Ic7soPb8FXWROcaNBcTsAqV3w6OSu10ZxNT3BWVOMfJkan0Ll0ncdUY7ST4JiXSGQZUZXbke7Wu+PRprc3PJOygAp151XguOHrP7XwVk4IWkajyUWoyXeHOpXnZRl1EK5KqcmtnaywhrRQc5J4jerWvQp+KMU/JghCFcqCEIQAhCEAIQhAYPpkTinIJHz7tW7G5c2jWhdrtkZlhLcIcW1dIWmoAJyAO8KT0igxyWhu0yS04h5I9oCn+RS8fm54Ccw9sgHU4YHe1re9YKSTbTNlRtK6IY6HXnB5hePsvbJ/CTX2Lmhv1zHc3PGWOGvIgji059y3Gij71uWG0MwTRteNlRm3ra4Zt7F1n6aMjlGs1yZHarjhnbjZRpOpzdR4t/2Krduu18LqOGWxw1Hh8FcdJNEJrucZ4CZLPXpA62j7YGsfbGrb1os1pjtMRyqDk5p1tP9aisctdJ2fBoTUsoibk0gOUcpy1Nedm4O6ute3pYzZ5RNGOjXMbidY4H+tii70uwwvprac2neNx61LXJbhKw2eTPIhp6t3EaxwUNJe6PHZJ7eUnyiRkTPJoHuPrZ1PAe0rovK8m2ZgjjAxUyHoj0nbyUzZGfJYnvd5ZcWtG+mQ7NvYq9JIXOJNS4ntJKRin+kGIke57qmrnE8SSpy7tFq9KbL7A1/tH3BSNyXKIhicKyH+HqHXvKbfaJbXN8msgqT5T9QA2nF5rRv27FOpzemBGFlibTeMUAwMAr6LcgPWP+5S7FcN4WrpMicxh1E/Ng9rukRwWhaMaAwWQBzgJZtsjhkD9hp8njrVoDVqp+mSzI4SrfBkDuSC1vzfNBU7C6R3twqlWGyllqwGhLHSAkajgxNJHVkvoq9reIIJJnao2Of+6K076BfP1wxlz3yu1nKu9zjid/XWpqpRWCabcnk2bk8+hj7yTxCs6rHJ59CH3kniFZ13peCONTyYIQhdCgIQhACEIQAhCEBjN5fSZvvZPzlRly3l/Z94Mmz5p9Q+noP8ofsmjuwJfyytqtMZ1ttE5HW3nXeHvT9rsIlZhPEHcd68vVtzPQaUom2RShwBBBBAII1EHMEJayvQDTU2cixWo4Wg0ikOptdTHH0Nx2atWrUw6q9KMlJXRhlFxdhEjAQQRUEUocwRuI2rHdMrhN2WoTxA/J5Sej6J1uj97e3ctlIUPpVcgtdklhPlFtWHdI3Nh7xTgSq1IKasTCWlma2+zttEHRzqMTD10y79SqEMhaQ4ZEGo4hTWh1uJa6F2thxAbgTRw7D4qPvaHBO8bMVR+1n715tNaW4s285Hb6vLnXNpqDRl9o5u+HYn9GrDieZDqZq9Y7eweKiCrXdFIrKHnVRzz/AFwACT9sbII5r/tznObZYQTJIQCBr6WQaN1fBalohosywwBgoZHAGR/pO3D7I1Adu1ULkmuw2i1TWyTPBk37yQZkeqzL9pa0Ft9PSUImWrO7segL1Cq+mem0dijIFHzuHQj3fbfub1bVobtlnJK/BXeVvSToNsMZq95a6SmxtasZxJoeAG9VGyWXm4w3drO8nWUmx2Z7nutExLpXkmp156yevq2BP2iUNaXHUBVebVqa3g3U4aUaZyefQ/8AySeIVnVM5J5i+78R2zzH2igVzXoU1aKMU3eTBCEK5UEIQgBCEIAQhBQHzdfj3R2+cjJwtEp7DI72EFWK67wbK2oyI8pu7+XWkX/YGTTy1yPOy0cNYpI4U6woP+zJoXYm1NPObn3jWvMnaf7N8bxLPbbtbM2jsiNThrHxHUnrk0utV30jkHPQDVUmrR9h+z1Tluooq79ImnoyDCd41do1hTkb2uGRDgeBC4qc6TJcVIud18otjmArLzTvRl6H8XknvU4y9InCrZYz1h7SPYVkNq0cifmAWH7Jy7jkoufQs+bI3tb8CVrj6tdnB0PgTJSK+JWsILDNK0UIIwvJcKU6yO5J0iH94Pqt8E5YdEHslY8yMo1zXUAOdDWiRpH9IPqt8FwclKd0doppZIwqdv6fBYGNHniNvZTEfBQRVkt9zm0WeFocG4Q05gmvQpsSbSauC4cllqhiu5uKWJrnSSOcC9oIzwioJrqaFYrfpvYoh0rRGTuYcZ7mVWOR6Eu2yN7Gk+JCkLNopG3ynOd1eSO4Z+1d/wAqKVkctm7uWK+eVCSWsdjjLa/5jgC7i1mpvE1Vas92HGZZXF8hNSSa57yTrPWpSOBrBRrQ0bguG2Xmxms1O4Zn+SzyrSqHaMFEXIaZlVa+bz5w4W+QPad/BP2q1SzmjWnDuGr9opyy3FQ4pM/sjV2narRSjlh3eEalyQsIu1tdsspHCoV2VX5OyPkeWySQeGStC9Gm7xRhniTBCEK5UEIQgBCEIAQhCA+d7fejorbaR5TflE1Ru+cdmDsUvY74jfgAObnFtCaEUA1b9ard7yl1qtGJ5a75RMMAcG0+cO/XnXuTUoqYhUg4yMWp2pnS4rBOmmzXGbsXmSyMd5bAeI96bbcsYNW42He1xCqtjt0kbmYJH4XOLS1xxDZQivH2KRj0lka6WoDhznWKeVq2exZ3SkuGddRYo7K9v+Y4gA+U1p1CusAJ2zvL2tdqBB2HYSN/UoGPSZpdM17XirhShBpQOPdknbttUUjG5zVIcaYX0yLhsaRsVHTa5I1E1Z5cbA8CgNevUSNaq+kURM5oD5Ldh3KfuiJuBsmZJDsq5ayNVOpVS93MdJie/ploqamrddKABWpR9wbwc9FeLAw81HkfIb+UKjueTEw1o57g1x20q4a+wV4K2xQ4bMwMDg04C+hq7CWivgFatHgJkkWHYuYvc5z2AhuEtFaVJrWus03JmK12eN2JpIIByo+tNuVDXsUSb4s7XydF7sJbhGY1hx2kblyjAXJKa7MXlvkcN2INHc0BNC6426mDtz8VGWy+cb5HGM0BaG1cQKEE5U+KZtF8yEOo4NLY60aNXRyNTxG1dVTlwTqRMzODdZA6qgexQl4X7RwbHtY8kkbRizFc9iiSxpAxAkloJdU4qkVrUpu12kB7HUr0HCm89IZn2ntXWNNIpKbNo5Ipf/rxU9IzSnM5mpGdFeFROR+Af2eJK4nOkkqd2Y6I3Aauzgr2t8eEY5cghCFYgEIQgBCEIAXhXqEB823+8utVorE8kzTZFoPnu8/WKJVhumV4gAbUNccTtgzB17QBlluUxPdQ+VzyPFSbRMQDqA5x1DTaV2vtTGCr3AcfcNa86dWzsjbGGLs4INGTWOriaSVOEah0dpXey5mMe881zjXEOBrUg55EHiuc6RNrRjHPOzZ/NdcMtof5scY+1Vx7gVnlKfZeyOqxWUNMjiwMD3AgZVpRwOrinLCxzRgcBhANHA66nVTtKRHZn+dK48GtaPAn2p9sdNpPErk5E2G7DE5gwOALBio4Hfsp2lVe9hJHLgDWmjRR2MAZ1NXN/wBlblU9JPpB9VvgutKXuIaOKfpYMx0XtJzoOvDiNaK42RzhDGWAOOFtauw5YRqKpBV4u/8Awo/Ub+UK1Z8BIA17nte4BuGtADVxJ3kbP62pMlmOMuGFzX4cTXbKayPb3rpITEkB2PeO4/mBXDUTY5bXdkZBoxlcqVyHXqUadH29MuNC9uGjcwBTr4DuUhLHMPJex3U5tD3tPuXBNez2f4kRHWDl/Xau0XLphpdkXNckzBRpjIAoHiuKnqnbRR8+Tw6uEta4UIo6pBoaUprNVZY71jf51Dudl/JJttjbIKOHA7RwK6qo1yVcE+C8ckUbhYsTaYHSy4m7nVGberq+Cv6pvJTZjHYMJ2TS57xUUKuS9GDvFGKWGwQhCsVBCEIAQhCAEIQgMB0pvnDaZmR6+dkq7d0zkOtRt2Xa+c4iTSubznXqFdZTlusBlvC0DzRaJi49XOuy4qyWeMNAAFAMgF5lSWjCN8VfLHLDYWRijRxO08Su1qaYmrxtvNROfSpFKDrJoPFZHdsudoXoVCfeszzUyPG3IkAcAE7Df0zTk8kbndLxzXXYZXUXhVLST6QfVb4LtsWlQOUjafabmO0ax7VH37O182JpBBa3McEpxcZZJbI8q8Xf/hR+o38oVHKswv6OOJgricGN6LdhwjWdQVqqbtYhE0CkuCqNq0nld5NGDqFT3n4LideUrv8AMfXZ0jn1KiovsnUXV655BWoKh7hvh73c284qglrjry1g71MvUOLi7MlO5AXlcgNXR5H0dh4buCiLNeT4jTMja07OG4q3PUHft3YgZGjpDX1jfxC7QlfDIku0a3yazh9hDm6jJJ4jIq1qj8j3/LR99L4hXhelBWijBN3kwQhCuVBCEIAQhCAEIQgMRns2C0T73WiZx7ZHU9i6IkXn9Jm+9k/OURLxpu7Z6S4R1MXLfNkdLCWMFXEt201GpJKefaGsFXODRvJoud2kUDTTHU7aNcezUuaTvdIMj4dEcqOk/dbt4n4J4aIs9N/c1dbNJID5/e13wT8d8Qu1SM7TTxVnOoRZEU/RH0ZO9vwK5pdGZRqwu4Gh7irSx4Oog8DXwXqjdkibIqEdwTO82nEgLqj0TcfKe0cAT40VlQjrSIsQI0RZtkd3BIk0QbskdXrAPwU3NbWN8p7RxcPBckl/wD/MB4AnwClTqMWRGWK43xTNfUOFHVIy1jI0KlnrjdpHB6R/dd8Epl6xP8l7c9hy7M1Z6nlolWQp6Yen3pl6IsaFyYWbm7CWjVz0pHAkGityrHJ59DH3kniFZ161PxR50/JghCFcoCEIQAhCEAIQhAYzeX0mb72T85UNe9+810GUL9p2N7NpUnf9o5uW0P3SS044zT2qjg1Jc7PPPrJXlxhqbbPQlKyQ6+ZxONxJcdRJr2/BTd0aD2y0AOjhcGnU99GNPWMWZ7AVe+TbQJgjbbLQ0OkfR0bHDJjfNcRtcRmNwptWkUWyNK6yZpVLcGNM5ILZSuOzjqxv/Qm5eSi2jUIXcJP1NC2pCvtRKbsjCJtBrfDnzEnGMh35CSmGXxPC7DID6sjSHd5APit9omLZYI5W4ZGNe3c5oI9q5y9OmXVZ9mJWnSk06DaHe7PuA1pmO7LdafJjneD9ktb3mjVsl26KWWAl0ULGkmuKmIjqBdUgdQUtRVh6aKJdb4MRh5MLc7XGxvrSN/8AzVdTeSG2HzoB+2/9C2VC7bUSm7Iw628lduYKhkcnqSCvc8NVVtdkkheY5WOY7a1wLTxofFfTajL+0ehtcRjmYHDY7zmH0mO2FQ6S6Cqvs+erJej4TSuJnonVTq3FWOC0tkaHN1H2HaCoPSK432O0Ps0hrQ1a/wBJrvJf26iNhB3JNw2ktkLDqcDl9ofy9yyTh2aYSNs5PPoY+8k8QrOqxyefQx95J4hWdbaXgjJU8mCEIXQoCEIQAhCEAIQvCgMI0y8qfdz7qnqxuKrFhiEk0cex0jGdjnAHtzVo01FTNTZO4/xuHvVTsk/NyMePMe137rg73LBA2SPqCNgAoMgMgNwGoJaZstoEjGvaatc0OB3hwqPYU8t5jBCEIAQhCAEIQgBCEIAQhCAybltsoD7NJtLZWHg0scPzO71nd3urLHvDhTrFdSvfLReIdaIYQc443Od1GQig7mV7QqFdjKzM9YHuz9yyVOWaYcI3jk8+hD7yTxCs6rHJ87+5j7yTxCs670/BHGp5MEIQuhQEIQgBCEIASV6UIDFL+s+OW0M3ySjtxmntoqKWEEg5EZEdYWgXl9Jm+9k/OVC3tcXOdOOmPaNQd19RXlxnZtM9CUbpFm5N+UJkTG2S0uwtGUUp1AE/4bzsG49hpktXjlDgCCCDqINQRvBGtfMM1ncw0c0tO4ii7rsv+0Wf/BmkjG5rjh/d1exbI1LLJmlTvwfSdUiSUNBLiABrJIAHElYL/wAQrfSnyl/dHXvwrnlNrtZrI6WTre44Rwrl3KZV0iFSZsF48odihNDMHndGC/2jo+1QNo5YIvMs8jutzmt8MSpll0T2yP7G/qPwXklosUZwgYyN1Xe0mncs79S34nVUUuS3x8sIr0rMadUoJ7i0KUsXKtZH5P5yI/abiHewnwWdm9LJtip14R7jVPtuazzNxROp6pqAdxacwo/JkuRtRfBsl331DOKwysk9VwJHEawuyq+frTo5NGcTDipqLThcOzX3FLZplb4ej8ombTY6h/OCV3j6hSObos36qrWlmnUFiYQXB81OjC0512F5HkN457lj9s0ytkraPtMpB1gOw/kAUGczvJ7SrOr8EKl8jl5Xg+eV80hq97i5x9w3ADIBduj9lq4yHUMh1k6/Z4pNiuF7zVwwN69Z4D4qfZCGtDWigGoLJOfRpjHs03k9H9y/8kniFZgVWeTz6GPvJPEKzELdS8EY6nkz1C8BXq6FAQhCAF4SglACAAF6hCAxe85B8pmzH+NJtHplEco3jvCp+kQ/vlo/7ib/ANjlwALzZUrvk3KZo2JpFCWkbiQfFJFig9CLuas+ASwFz2fsnUaLFFG3yRGOAaPBO8830h3hZwAlgKNj7J1GiGVu9veEjCzczuaqCAnGhRsfZNy9YWbmfwpTSwasI4UHgqIQkEJs/YuX/nW7294Xkj2kZlp4kFZ6QkEJsfZGovElmh9GLuakBrG+TgHCg8FSCEghX2vsjUXZ8g3jvCZfIN47wqYQkFWVL7Gs+gOTs/3IfeSeIVoVH5Hv+Wj76XxCvC9CCtFIxTd5M8K9Qk6lcqKQhCA8ovUIQAgoQgMLvnk5t8lpmkbZyWvmlc085CKtc9xBoX1GRXKOTK8fqx/Fh/1Fv1Fz29r+afzZpJhdg1eVTo1rlStFy20dNxmFjk0vD6sfxIf9RKHJreH1c/iQ/rWoGK8sLek3FidiHzdA3ohtMtfSef2BvXTZ47aHSh7qtwyCIjm64swxzhkNTA6m+SmoZNpE7rMoHJveH1c/iQ/rShycXh9XP4kP61qEFntrSHkuNTGXx4ozk0WbHhJAAJwzjIgZ9dU3ZbFbRRznvL8yQXx4MTrO0CrQPJErXVA9IEVFVGyhuszUcnNv+rn8SH9aWOTu3/Vz+JD+taVHDb8AJe4uHN9H5kV+clLw40NOhzQqOugJqhtmtzQ1rXOJDZRie6Mgu+dwl2WIg/M4aaqOxJsxG9Izb/h5b/q5/Ei/Wknk6t/1c/iQ/rWn2SC2NfIekWvYebxujLmyBjA10mHLDUHJmqjiQ7ECEiG2lwAc8NIbUuMBIGMYq4W05ylcx0cP2k2Yk70jLzycXh9XP4kP60k8m94fVz+JD+tbFc8VoaHCZ2I0bhJwZOoQ4dADLJp7SnL0sTpBGBska5zg5zKBoLsqGtC4NbtycU2URusxc8m94fVz+JD+tJPJreH1c/iQ/rWpxXfawGYR0eee90b5nY8JDQ1uNtagfOHX6BOdQktuabm8xLUMtJaBMQ+ryRCwuD6ZNc41rkQ3PJTtIbrMrPJpeH1Y/iQ/6i8PJleP1Y/iw/6i12y2G0fKI3nEGYG4w59afNFhjAa8tPTo+uHf0tQViTaRG4yqcmtzS2WwiKdmB/OSOw1a7JxFDVpIVrQhdErKxRu4IQhSQJQlIQAhCEAIQhACEIQAhCEAIQhACEIQAhCEAIQhACEIQAhCEAIQhACEIQAhCEB//9k="/>
          <p:cNvSpPr>
            <a:spLocks noGrp="1" noChangeAspect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AutoShape 4" descr="data:image/jpeg;base64,/9j/4AAQSkZJRgABAQAAAQABAAD/2wCEAAkGBhQSEBUSExQUFRQWFBQXFhQYFhcXGBYWFBUWFRUUFRUXHCYeFxolGhUUHy8gJCcpLCwsFh4xNTAqNSYrLCkBCQoKDgwOGA8PGiwkHyUtLCwpLCkpKSkpLCwsKSkpLCwpLCwsKSwsLCksLCwpKSwpLCksKSwpLCwsKSwsLCkpLP/AABEIAQEAxAMBIgACEQEDEQH/xAAcAAABBQEBAQAAAAAAAAAAAAAAAgMFBgcEAQj/xABMEAABAwEEBQcHCQUGBgMAAAABAAIDEQQFEiEGMUFRcQcTImGBkbEyQlJyocHRFCM0VGJzk7LSgpKi4fAVJDND0/EXNVN0g7MWJcL/xAAZAQEAAwEBAAAAAAAAAAAAAAAAAQIEAwX/xAAnEQACAQMEAQQCAwAAAAAAAAAAAQIDESESEzFBMgQiUWEUcVKRsf/aAAwDAQACEQMRAD8A28JS8IQCgPUIQgPmfSL6baf+4m/9jlwhSukVgk+V2g4HUM82YBP+Y7cossI1gjiKLE2a0KCWEgJYUEiwlBICWFBYW1ONTbU4FBKPSkFLKQUA2UkpZSCpIEFIKcKbcpKsQ5IKWUptme7U1x4AqSDa+R7/AJaPvpfEK8KlckcJbdwDgQedlyPEK6rXDxRmlywXhK9SVYqFEJSEALwheoQHgK9XhQgMNva+Ym2qYF1CJpQeidj3dS8jviB2Re09TgfeFG37cEjrXOQWZzzHWdsjjuXEdHJtgaeDh76LzJRhfk3qUrcFj/sqzS6gyu9jqH+H4LitOiH/AE3/ALLviPgoN91SszMbx1gV9oT9kvqaPIPJA813SHtzCrpkvFi67Qi1XfJEem0jr2HgRkmQrNY9KmPGGZtK7R0mni05j2r226OMkbjgIFdlatPA7P61KdxrEkLfBW2pYRLA5ji1wII1goC6AUUgpZSCgEFJDamgzJ2KWu24Xy9J3QZvOs+qPefau9152ezDDE3G7aR73+4Kjn0sixGWbRuV+bqMH2tf7o99F3t0diZm8l3E4R7Pio216Qyv1HANzcvac1wCzySGoa93XQn2lLSfLsLosfyizx6jGOFCe8VTEl9w+l7HfBRDbimPm04kD3r06PS/Y7z8FGmPbF5fBtPJpaWvsIc01HOSbKaiFbFTeSmymO7w11K87KcushXElejT8VYxz8meFKXgC9VygIQhACEIQAkpSEBgV86QhtqnBYcp5RrGyRwSYdKY9rXjuPvTt96Otfap3YyCZpSRQf8AUcuL/wCJnZJ3t/mvMkqd8m9arEzZ9IYHefh9YEe3Uu19limFSGPG8UP8QzCqkmi0w1YXcDQ+1crrNLCakPYd+Y9oyXPbi/Fk3fZP23RIa4nU+y7V2O+KioZprM+mbTtafJd8eIXVYNKpG5SDGN+p3fqKn454bUymThtacnN6944hLyjiWUMPg5WvitjKeTIB2t4ek1V202V0bixwoR3EbCOpdtuux9meJGE4QcnbQdzv6zUjLhtcGICkrNnu4HZ1onpyuP8AAV0qXu67GsZz8+TdbWnbuJG3qCauawhxMj8o48zXady8nfJa5aNyaNVdTR6R61aTvj+wN3lfEk5wNBDTqYNZ4018NS6LFoq52chwj0Rm7tOoe1TNlsUVmZiJA3vOs9Q3cAou36WbIm/tO9zfiqKTeILA/ZIw3RFHqYMvOdme86kzab3ibkXt4DPwVYknlmOZe87sz7BkE7Ho/MfNDfWIHsFVbb/kxd9EjNpJENQeewDxK5X6St2Md3heN0YdteBwBPjRH/xkeme4fFWSgPca1yX2znLAHAU+dkFK11EK3gKpcmNjEdgDQSfnZMz1kK3L0afirGGfkwQhCuVBCEIAQhCAEIQgPnm/L/kZbJwA3KeYDI7JHDekM0oeM8DSOJFDuUte9zROtUxLTUzSk5n03da5m6MR7C8V6wfELzJShfKN6Uj2z6XM85jhwIPjRS1kvmGTIPHquy9jsioCbRB48h7XcQW+0VUdarqlj8thA36x3jJU0Qlwxd9lstujkUmYGB29urtbq8FXrXdktncHZ0Bykbq7d3ambBfMsXkuq30Tm3+XYrNd1/RzdFwDXHLCcw7qB28Co98PtE4Y3dN9NmHNyAYiKdTxw2Hq7lxyxGyThwqY3eG1p6xrRfFwYPnIq0GZbtb1t6vBdVhtQtUJif5YGvfuf8eKrjlcdkjd8OqWwRDyzjNNuLMdm3sC63yR2SIDW47Nr3bSdwXJdMfNMfNJrb0Bv6OVB20HYuOy2N9rlL3Gja5ncNjGpbp8IHK4zWqT0j3NaPAeKmbFosxuchxndqb8Su2e1xWVgbq3NGbj1n4lVy8NI5JMmnA3c3X2u191FZOU8RwiMIsU9pihFCWMHoigP7ozUVaNJox5Ic7soPb8FXWROcaNBcTsAqV3w6OSu10ZxNT3BWVOMfJkan0Ll0ncdUY7ST4JiXSGQZUZXbke7Wu+PRprc3PJOygAp151XguOHrP7XwVk4IWkajyUWoyXeHOpXnZRl1EK5KqcmtnaywhrRQc5J4jerWvQp+KMU/JghCFcqCEIQAhCEAIQhAYPpkTinIJHz7tW7G5c2jWhdrtkZlhLcIcW1dIWmoAJyAO8KT0igxyWhu0yS04h5I9oCn+RS8fm54Ccw9sgHU4YHe1re9YKSTbTNlRtK6IY6HXnB5hePsvbJ/CTX2Lmhv1zHc3PGWOGvIgji059y3Gij71uWG0MwTRteNlRm3ra4Zt7F1n6aMjlGs1yZHarjhnbjZRpOpzdR4t/2Krduu18LqOGWxw1Hh8FcdJNEJrucZ4CZLPXpA62j7YGsfbGrb1os1pjtMRyqDk5p1tP9aisctdJ2fBoTUsoibk0gOUcpy1Nedm4O6ute3pYzZ5RNGOjXMbidY4H+tii70uwwvprac2neNx61LXJbhKw2eTPIhp6t3EaxwUNJe6PHZJ7eUnyiRkTPJoHuPrZ1PAe0rovK8m2ZgjjAxUyHoj0nbyUzZGfJYnvd5ZcWtG+mQ7NvYq9JIXOJNS4ntJKRin+kGIke57qmrnE8SSpy7tFq9KbL7A1/tH3BSNyXKIhicKyH+HqHXvKbfaJbXN8msgqT5T9QA2nF5rRv27FOpzemBGFlibTeMUAwMAr6LcgPWP+5S7FcN4WrpMicxh1E/Ng9rukRwWhaMaAwWQBzgJZtsjhkD9hp8njrVoDVqp+mSzI4SrfBkDuSC1vzfNBU7C6R3twqlWGyllqwGhLHSAkajgxNJHVkvoq9reIIJJnao2Of+6K076BfP1wxlz3yu1nKu9zjid/XWpqpRWCabcnk2bk8+hj7yTxCs6rHJ59CH3kniFZ13peCONTyYIQhdCgIQhACEIQAhCEBjN5fSZvvZPzlRly3l/Z94Mmz5p9Q+noP8ofsmjuwJfyytqtMZ1ttE5HW3nXeHvT9rsIlZhPEHcd68vVtzPQaUom2RShwBBBBAII1EHMEJayvQDTU2cixWo4Wg0ikOptdTHH0Nx2atWrUw6q9KMlJXRhlFxdhEjAQQRUEUocwRuI2rHdMrhN2WoTxA/J5Sej6J1uj97e3ctlIUPpVcgtdklhPlFtWHdI3Nh7xTgSq1IKasTCWlma2+zttEHRzqMTD10y79SqEMhaQ4ZEGo4hTWh1uJa6F2thxAbgTRw7D4qPvaHBO8bMVR+1n715tNaW4s285Hb6vLnXNpqDRl9o5u+HYn9GrDieZDqZq9Y7eweKiCrXdFIrKHnVRzz/AFwACT9sbII5r/tznObZYQTJIQCBr6WQaN1fBalohosywwBgoZHAGR/pO3D7I1Adu1ULkmuw2i1TWyTPBk37yQZkeqzL9pa0Ft9PSUImWrO7segL1Cq+mem0dijIFHzuHQj3fbfub1bVobtlnJK/BXeVvSToNsMZq95a6SmxtasZxJoeAG9VGyWXm4w3drO8nWUmx2Z7nutExLpXkmp156yevq2BP2iUNaXHUBVebVqa3g3U4aUaZyefQ/8AySeIVnVM5J5i+78R2zzH2igVzXoU1aKMU3eTBCEK5UEIQgBCEIAQhBQHzdfj3R2+cjJwtEp7DI72EFWK67wbK2oyI8pu7+XWkX/YGTTy1yPOy0cNYpI4U6woP+zJoXYm1NPObn3jWvMnaf7N8bxLPbbtbM2jsiNThrHxHUnrk0utV30jkHPQDVUmrR9h+z1Tluooq79ImnoyDCd41do1hTkb2uGRDgeBC4qc6TJcVIud18otjmArLzTvRl6H8XknvU4y9InCrZYz1h7SPYVkNq0cifmAWH7Jy7jkoufQs+bI3tb8CVrj6tdnB0PgTJSK+JWsILDNK0UIIwvJcKU6yO5J0iH94Pqt8E5YdEHslY8yMo1zXUAOdDWiRpH9IPqt8FwclKd0doppZIwqdv6fBYGNHniNvZTEfBQRVkt9zm0WeFocG4Q05gmvQpsSbSauC4cllqhiu5uKWJrnSSOcC9oIzwioJrqaFYrfpvYoh0rRGTuYcZ7mVWOR6Eu2yN7Gk+JCkLNopG3ynOd1eSO4Z+1d/wAqKVkctm7uWK+eVCSWsdjjLa/5jgC7i1mpvE1Vas92HGZZXF8hNSSa57yTrPWpSOBrBRrQ0bguG2Xmxms1O4Zn+SzyrSqHaMFEXIaZlVa+bz5w4W+QPad/BP2q1SzmjWnDuGr9opyy3FQ4pM/sjV2narRSjlh3eEalyQsIu1tdsspHCoV2VX5OyPkeWySQeGStC9Gm7xRhniTBCEK5UEIQgBCEIAQhCA+d7fejorbaR5TflE1Ru+cdmDsUvY74jfgAObnFtCaEUA1b9ard7yl1qtGJ5a75RMMAcG0+cO/XnXuTUoqYhUg4yMWp2pnS4rBOmmzXGbsXmSyMd5bAeI96bbcsYNW42He1xCqtjt0kbmYJH4XOLS1xxDZQivH2KRj0lka6WoDhznWKeVq2exZ3SkuGddRYo7K9v+Y4gA+U1p1CusAJ2zvL2tdqBB2HYSN/UoGPSZpdM17XirhShBpQOPdknbttUUjG5zVIcaYX0yLhsaRsVHTa5I1E1Z5cbA8CgNevUSNaq+kURM5oD5Ldh3KfuiJuBsmZJDsq5ayNVOpVS93MdJie/ploqamrddKABWpR9wbwc9FeLAw81HkfIb+UKjueTEw1o57g1x20q4a+wV4K2xQ4bMwMDg04C+hq7CWivgFatHgJkkWHYuYvc5z2AhuEtFaVJrWus03JmK12eN2JpIIByo+tNuVDXsUSb4s7XydF7sJbhGY1hx2kblyjAXJKa7MXlvkcN2INHc0BNC6426mDtz8VGWy+cb5HGM0BaG1cQKEE5U+KZtF8yEOo4NLY60aNXRyNTxG1dVTlwTqRMzODdZA6qgexQl4X7RwbHtY8kkbRizFc9iiSxpAxAkloJdU4qkVrUpu12kB7HUr0HCm89IZn2ntXWNNIpKbNo5Ipf/rxU9IzSnM5mpGdFeFROR+Af2eJK4nOkkqd2Y6I3Aauzgr2t8eEY5cghCFYgEIQgBCEIAXhXqEB823+8utVorE8kzTZFoPnu8/WKJVhumV4gAbUNccTtgzB17QBlluUxPdQ+VzyPFSbRMQDqA5x1DTaV2vtTGCr3AcfcNa86dWzsjbGGLs4INGTWOriaSVOEah0dpXey5mMe881zjXEOBrUg55EHiuc6RNrRjHPOzZ/NdcMtof5scY+1Vx7gVnlKfZeyOqxWUNMjiwMD3AgZVpRwOrinLCxzRgcBhANHA66nVTtKRHZn+dK48GtaPAn2p9sdNpPErk5E2G7DE5gwOALBio4Hfsp2lVe9hJHLgDWmjRR2MAZ1NXN/wBlblU9JPpB9VvgutKXuIaOKfpYMx0XtJzoOvDiNaK42RzhDGWAOOFtauw5YRqKpBV4u/8Awo/Ub+UK1Z8BIA17nte4BuGtADVxJ3kbP62pMlmOMuGFzX4cTXbKayPb3rpITEkB2PeO4/mBXDUTY5bXdkZBoxlcqVyHXqUadH29MuNC9uGjcwBTr4DuUhLHMPJex3U5tD3tPuXBNez2f4kRHWDl/Xau0XLphpdkXNckzBRpjIAoHiuKnqnbRR8+Tw6uEta4UIo6pBoaUprNVZY71jf51Dudl/JJttjbIKOHA7RwK6qo1yVcE+C8ckUbhYsTaYHSy4m7nVGberq+Cv6pvJTZjHYMJ2TS57xUUKuS9GDvFGKWGwQhCsVBCEIAQhCAEIQgMB0pvnDaZmR6+dkq7d0zkOtRt2Xa+c4iTSubznXqFdZTlusBlvC0DzRaJi49XOuy4qyWeMNAAFAMgF5lSWjCN8VfLHLDYWRijRxO08Su1qaYmrxtvNROfSpFKDrJoPFZHdsudoXoVCfeszzUyPG3IkAcAE7Df0zTk8kbndLxzXXYZXUXhVLST6QfVb4LtsWlQOUjafabmO0ax7VH37O182JpBBa3McEpxcZZJbI8q8Xf/hR+o38oVHKswv6OOJgricGN6LdhwjWdQVqqbtYhE0CkuCqNq0nld5NGDqFT3n4LideUrv8AMfXZ0jn1KiovsnUXV655BWoKh7hvh73c284qglrjry1g71MvUOLi7MlO5AXlcgNXR5H0dh4buCiLNeT4jTMja07OG4q3PUHft3YgZGjpDX1jfxC7QlfDIku0a3yazh9hDm6jJJ4jIq1qj8j3/LR99L4hXhelBWijBN3kwQhCuVBCEIAQhCAEIQgMRns2C0T73WiZx7ZHU9i6IkXn9Jm+9k/OURLxpu7Z6S4R1MXLfNkdLCWMFXEt201GpJKefaGsFXODRvJoud2kUDTTHU7aNcezUuaTvdIMj4dEcqOk/dbt4n4J4aIs9N/c1dbNJID5/e13wT8d8Qu1SM7TTxVnOoRZEU/RH0ZO9vwK5pdGZRqwu4Gh7irSx4Oog8DXwXqjdkibIqEdwTO82nEgLqj0TcfKe0cAT40VlQjrSIsQI0RZtkd3BIk0QbskdXrAPwU3NbWN8p7RxcPBckl/wD/MB4AnwClTqMWRGWK43xTNfUOFHVIy1jI0KlnrjdpHB6R/dd8Epl6xP8l7c9hy7M1Z6nlolWQp6Yen3pl6IsaFyYWbm7CWjVz0pHAkGityrHJ59DH3kniFZ161PxR50/JghCFcoCEIQAhCEAIQhAYzeX0mb72T85UNe9+810GUL9p2N7NpUnf9o5uW0P3SS044zT2qjg1Jc7PPPrJXlxhqbbPQlKyQ6+ZxONxJcdRJr2/BTd0aD2y0AOjhcGnU99GNPWMWZ7AVe+TbQJgjbbLQ0OkfR0bHDJjfNcRtcRmNwptWkUWyNK6yZpVLcGNM5ILZSuOzjqxv/Qm5eSi2jUIXcJP1NC2pCvtRKbsjCJtBrfDnzEnGMh35CSmGXxPC7DID6sjSHd5APit9omLZYI5W4ZGNe3c5oI9q5y9OmXVZ9mJWnSk06DaHe7PuA1pmO7LdafJjneD9ktb3mjVsl26KWWAl0ULGkmuKmIjqBdUgdQUtRVh6aKJdb4MRh5MLc7XGxvrSN/8AzVdTeSG2HzoB+2/9C2VC7bUSm7Iw628lduYKhkcnqSCvc8NVVtdkkheY5WOY7a1wLTxofFfTajL+0ehtcRjmYHDY7zmH0mO2FQ6S6Cqvs+erJej4TSuJnonVTq3FWOC0tkaHN1H2HaCoPSK432O0Ps0hrQ1a/wBJrvJf26iNhB3JNw2ktkLDqcDl9ofy9yyTh2aYSNs5PPoY+8k8QrOqxyefQx95J4hWdbaXgjJU8mCEIXQoCEIQAhCEAIQvCgMI0y8qfdz7qnqxuKrFhiEk0cex0jGdjnAHtzVo01FTNTZO4/xuHvVTsk/NyMePMe137rg73LBA2SPqCNgAoMgMgNwGoJaZstoEjGvaatc0OB3hwqPYU8t5jBCEIAQhCAEIQgBCEIAQhCAybltsoD7NJtLZWHg0scPzO71nd3urLHvDhTrFdSvfLReIdaIYQc443Od1GQig7mV7QqFdjKzM9YHuz9yyVOWaYcI3jk8+hD7yTxCs6rHJ87+5j7yTxCs670/BHGp5MEIQuhQEIQgBCEIASV6UIDFL+s+OW0M3ySjtxmntoqKWEEg5EZEdYWgXl9Jm+9k/OVC3tcXOdOOmPaNQd19RXlxnZtM9CUbpFm5N+UJkTG2S0uwtGUUp1AE/4bzsG49hpktXjlDgCCCDqINQRvBGtfMM1ncw0c0tO4ii7rsv+0Wf/BmkjG5rjh/d1exbI1LLJmlTvwfSdUiSUNBLiABrJIAHElYL/wAQrfSnyl/dHXvwrnlNrtZrI6WTre44Rwrl3KZV0iFSZsF48odihNDMHndGC/2jo+1QNo5YIvMs8jutzmt8MSpll0T2yP7G/qPwXklosUZwgYyN1Xe0mncs79S34nVUUuS3x8sIr0rMadUoJ7i0KUsXKtZH5P5yI/abiHewnwWdm9LJtip14R7jVPtuazzNxROp6pqAdxacwo/JkuRtRfBsl331DOKwysk9VwJHEawuyq+frTo5NGcTDipqLThcOzX3FLZplb4ej8ombTY6h/OCV3j6hSObos36qrWlmnUFiYQXB81OjC0512F5HkN457lj9s0ytkraPtMpB1gOw/kAUGczvJ7SrOr8EKl8jl5Xg+eV80hq97i5x9w3ADIBduj9lq4yHUMh1k6/Z4pNiuF7zVwwN69Z4D4qfZCGtDWigGoLJOfRpjHs03k9H9y/8kniFZgVWeTz6GPvJPEKzELdS8EY6nkz1C8BXq6FAQhCAF4SglACAAF6hCAxe85B8pmzH+NJtHplEco3jvCp+kQ/vlo/7ib/ANjlwALzZUrvk3KZo2JpFCWkbiQfFJFig9CLuas+ASwFz2fsnUaLFFG3yRGOAaPBO8830h3hZwAlgKNj7J1GiGVu9veEjCzczuaqCAnGhRsfZNy9YWbmfwpTSwasI4UHgqIQkEJs/YuX/nW7294Xkj2kZlp4kFZ6QkEJsfZGovElmh9GLuakBrG+TgHCg8FSCEghX2vsjUXZ8g3jvCZfIN47wqYQkFWVL7Gs+gOTs/3IfeSeIVoVH5Hv+Wj76XxCvC9CCtFIxTd5M8K9Qk6lcqKQhCA8ovUIQAgoQgMLvnk5t8lpmkbZyWvmlc085CKtc9xBoX1GRXKOTK8fqx/Fh/1Fv1Fz29r+afzZpJhdg1eVTo1rlStFy20dNxmFjk0vD6sfxIf9RKHJreH1c/iQ/rWoGK8sLek3FidiHzdA3ohtMtfSef2BvXTZ47aHSh7qtwyCIjm64swxzhkNTA6m+SmoZNpE7rMoHJveH1c/iQ/rShycXh9XP4kP61qEFntrSHkuNTGXx4ozk0WbHhJAAJwzjIgZ9dU3ZbFbRRznvL8yQXx4MTrO0CrQPJErXVA9IEVFVGyhuszUcnNv+rn8SH9aWOTu3/Vz+JD+taVHDb8AJe4uHN9H5kV+clLw40NOhzQqOugJqhtmtzQ1rXOJDZRie6Mgu+dwl2WIg/M4aaqOxJsxG9Izb/h5b/q5/Ei/Wknk6t/1c/iQ/rWn2SC2NfIekWvYebxujLmyBjA10mHLDUHJmqjiQ7ECEiG2lwAc8NIbUuMBIGMYq4W05ylcx0cP2k2Yk70jLzycXh9XP4kP60k8m94fVz+JD+tbFc8VoaHCZ2I0bhJwZOoQ4dADLJp7SnL0sTpBGBska5zg5zKBoLsqGtC4NbtycU2URusxc8m94fVz+JD+tJPJreH1c/iQ/rWpxXfawGYR0eee90b5nY8JDQ1uNtagfOHX6BOdQktuabm8xLUMtJaBMQ+ryRCwuD6ZNc41rkQ3PJTtIbrMrPJpeH1Y/iQ/6i8PJleP1Y/iw/6i12y2G0fKI3nEGYG4w59afNFhjAa8tPTo+uHf0tQViTaRG4yqcmtzS2WwiKdmB/OSOw1a7JxFDVpIVrQhdErKxRu4IQhSQJQlIQAhCEAIQhACEIQAhCEAIQhACEIQAhCEAIQhACEIQAhCEAIQhACEIQAhCE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SExIWFhUXGRcYGBgXGRwdHRohGBgWHBgYFx8eHCggGh0lGxYXITEiJSkrLi4uGB8zODMsNygtLisBCgoKDg0OGxAQGzQkICQuNCw0NCwvLCwsLCwsLCwsLCwsLCwsLC00LCwsLCwvLCwsLCw0NCwsLCwsLCwsLCwsLP/AABEIAOEA4QMBIgACEQEDEQH/xAAcAAEAAwEBAQEBAAAAAAAAAAAABQYHBAMBAgj/xABBEAABAwIDBAcFBgMIAwEAAAABAAIDBBESITEFBkFRBxMiYXGBkTJCobHBFCNSYnLRQ5LwFSQzU3OCwuGisvE0/8QAGAEBAQEBAQAAAAAAAAAAAAAAAAMCAQT/xAAtEQACAgEDAQcEAgMBAAAAAAAAAQIRIQMSMUETMlGRodHwBCKxwUJxUmHhI//aAAwDAQACEQMRAD8A3FERAEREAREQBERAF8JVe3l22+K7I8nZXce/kqZU1sj85JHEcbk+gCHaZo9VteCMEulYLd4J8LDNV7anSPRQe09x/S39yFQKgvnk6uKwwC73uyZE3m4/TVQe3Kygp/ZjdUvIzlkBDSfyttYDxusS1EsLJpQ8S9P6aaX3Kad38o+pXg7pobwoZbfqH7Kk0Fcah4YynijsA4mwwxttZoPZzJyy7/EqVqNmylo6uUC/OK487HRQl9Q06aLR+ntWWSm6aYXGzqWRv+9v7Kcouk2mky6qYHuDTfTSzrnXgOBWR1W1HwO6urpo5G5aC1wfeb/9Ga66PZ1NUj+5zmOT/Jl4/pP7XW1rdWjD0lwjaaTfKkktaW1+bSPopen2hFJ7EjXeBF/RYXTTObKIp2GKYWydo7vB0PiFLwucATc+R+CqpJmHBo2ZFkdJt6oicMErra2dmPQ/RXjd3eUzv6uSPC6xN2nLLmOHxXbRlposiIi6cCIiAIiIAiIgCIiAIiIAiIgCIiAIiICrb004fjcNW2v4WGfgqTURukc2FjgMi5zz7LGi2KQ+lhzVq27tTqaiV2Vsrg6GzBe/LJRNHsoz4mNaWMdaSUHO5cLxQk8mNsSObh3qEpOOC8VZG7rwMqnvbGLUsByaf4j+Msv4jbMDQZd67tv7swVsEhjIxtHYIAbYgGwOQuDourdHZzaKoqqIkBsjWzReGbXNHPCbHwIXHtfbkWz4JLHE65sL+0bZC6nLDwUjwyvdHtMC2odhu4vAsfyxtIB/mK9Nj7TqH1JY9thc3GE2Fjz9FTd0d456eR8wjfJE89sNHeS1zTwIuR36K81G+dKAHYrO7xZ3oVPUjkrCeD9dItCwwMcQLh9vJ7H3HhdrT/tCp+6u7PWRiUkAOvYkXJtxAGgvdeG+W+JqMMceTG8ebnC1+4NBcO8lXzZ1S6PZ1M6EZljBfW1hn8Vptxjg4oqTyfiqgtCIqxrpYR7M1vvYb6OufaHr5rmNO+GzJHB7Hf4Mw0eNbO5OA4Ky7PqRLTy9aMjE8EaZBpz+HwVO3Vq3NjfDOL0jyA0k9ph4PbyAPG/ekG6tGdSNOjsqDY94AV03LAaWOPtSEtHg0En4qnw0zut6h+cjXNaDbJ7T7Lh3EZ+RHJWnZkoFbDE03bH2QeZwvxH+a/orWnSRKS5L+iIrnnCIiAIiIAiIgCIiAIiIAiIgCIiAIiIDNt9XAVDsWbcTS4Di1rA5zR+rCGf7177AnlkpcTHWlM7nSW4Ys7eABC9ts0YmrZGkXAw39Gk/Fsare29oS7Pq/s8DcYqGBzRa5BbkbZjW9uOgUJZbR6IYSZ7dI0Es9dRwUzvvwHucR7rOyLuPAE/JV/alJC2RzSDtCpb7VyW08duBue0e7PyUxUTPY18Zk7T/AP8ATK32nO/yIzwY0ZG3G+md6btSuIJjjGBjcg1v9ZrCi5c8GrrgmarbLw0NlrIY8v8ADjYcLe7I52XAza2MH++tOfvxZHu1yCos9I4ufdzAQ9wIc8X4eOWevjyXrFRPMTrFriCDZrgSQB2jrfK44cTyXHpxrg1Fu2XqKjgqOzLTRuB/jUzgCMtS2wvnzBXdsz7RQxlhY6emBJY9guWX1EjfaA492edlm+xZ5I5mWc5pvpofMLRNkb0YiBI8xyD2ZRp4SDi1ZlB91HVKluG8W+sP2V3VOu5wLbAEa8LnmrxsTZcMcENK53tRMJGXaJBJJ773z4ZKg7zbtirjkfFE2KrYA90TLFkzbX6yA8b8ud1d91trQVMMEr3YZY2Brhe2bRYgjxB9Uwo4O7nJ5IemqDDNNHk6alxNjc7UxutYnmWXBHiQurdKQmshJ1xHXwcuGOMvq562NuIGR4/UxnZIA45C/ou/dWmwV8TNQCS082lri34WHkVWFKVEZp1bNXREXoPOEREAREQBERAEREAREQBERAEREAREQFIlhMlZVtF23Z2XcL/dj/h8VC70D+9MmYbyRx/Z4ieD5O1JKf0Ri/i4KV27VVAqJGwxE2JNzxuxoyz5qr7ZqDEGiRr2uwZueCLukN5LE5cGjI6BeaSuR6Yv7SH2lMOy1ptGwWub+bnZX7yVzxbu3YZ6qU00JztkJX91/cBysMzcXVg3foWMifVztxMjsWNtfE7LCR33IAHNdFJsV8z+vqiC/VrdRH3Mvli5uPlZY1NR3SKacLK3S0FLh+6pDh4F7XG/837Ln2ps2nIu6kcB+JjHC3kMvgrg7Z1O03dn+o3X10FMRlhHgV5rld36ltka/wCFCZsiOT/AqO0D7E2Y00vk5h14cVHVdJJG4iSMxvtfCcwR+KNwyc2/mMtVotbu4yQZEO5HiOWFwzUHXtdCDDVYnwnMOIGKPXtNPd8Re4sqwnK8/PcnONLHB7bubVyjie7CRnFJxY4nT9J0IX534oTHE+shGAuu2Zg92Qe8OQd4cuahK2HqXYXEdkg4gciHZteO4j4gjgrRs3aT6uKWBrDJiiDXl1g0YT2Hku9L53sLaKzxU18RN5wWDciEmioXsN/8zTO973/rivTdaMGtsP4Ms0Y/ScTm+mIgdyhNlbIq6RgiZUQtYDhJJccLsOK1gNcIB5Ke6OtkSNmkm69kjPZdbFcuLWvDs8tH/Fc06csHNR1E0RERes8oREQBERAEREAREQBERAEREAREQBERAZzvPSTy1MvV1QhAe1jQSMzgacsjfX4KGnrtoUg++ayeE6luV8Oo0sL5DMDuXV0n0jZo6xtu1C+CZp4jFGGOPoVX+iKOrfHK+SZzoGvMcbHgOabA49c7eyMjrdebUistnpg7SRJ7P2rRVOAY3wys+8wE4W4m2thjNw64vov1vdtCaH2Yuy+15s3Njxe89oF22vxNstSvDb2x6OR/UvwwVJN2WNg4E+7cWy5ZHxUE6eroXGGoc50Dsg+1ybaWdfMZkYTmOSi4/wCOf9Mqm48nLLVQAF+F0+v3kr8DDYgHALgWu4a8wot1XTPNmwQtAJu5jy02aR73I4sjyB5Lv21sKCqa6alwtcLWjGQdzsPdd6DPgqvs2jfidCGEyE4Q0a3+gHEotu21yaitzpsuGytoFpBgmIyv1crw4HweDdp7ndy6azeOaub1MMFnEtaZX5NadSOIBIB1N7cFHxUVNQtL6p7JJXC7GNGItINxYcTf3jYL3kNTWNdLNI2hpcicR7TgBlyOlshbzXI82l8/Zxvpfz9HxsdLSsDamUzTMBaI4ziEZDrgAaYTyNtdF30T6+sY6KngbTxOxk3ABIebkZjQ2GgVebvTQU1m0dMZZLj72XIeIFr/ACVz2Z9orGl9TI+O4sGMBFxa47LbE5HV5VNvWXr7E8cL09yMOy6SEk7Q2iHOucUQkLnXAGozN8hw0CufRjSUoe2ejJwytcx4cCDdmYsCLjO6yPfrZskdRHE5oEbY2iJrWBt8yCSBq8m9ybk3W0dGVIyAClwjrIYmue7jjmJc8eQwDyVorKpk5PDTRf0RFYgEREAREQBERAEREAREQBERAEREAREQGZb4sLqurhGs1OWgcyIwR8Wr8bo1BioKPAAQ4yYwOZe74+PJfrfKbq9pMkOg6q/hlf4XXJDUikMtK/g90kXex5Luz4ElebXs9WhXUrvTFExzC4DtBwIPEYQfoCq50c7cqp5W0r2/aILHH1h/w28y43yucge4Cykd6IZq6YU8Lblx7sgLYnvOjWgZc8/Xj2ztCOggdQ0jrn+PMNZHcQOQGnd43KzBfZtfP4NSdT3J4/JCbaeaWqkFPNdrXGxvp+XvtpfuUrBvTMIjIGDrSAHT2uS0XLQ7LW99cjbQqm0sRmkDBx1PIcT6LWqLd0GGNliABcjn3O55LmttjFWrO6NzkzN9mVgbUMmk7fbDn4u0XZ53vqrL0o7JkcW1rJDLTS2LDiJDCfcto0ZZeYOYVW3g2aaWZzLdg5t8P3GnpzUxuhvSaa8UjRNSyX6yI2Ourm9/Mce4qtfyRO1WxqirbDYDOwHMZnza0ka94C/oyYuhggbEBd1gTbPJv1PFZPvFuYIi2uoXddRuzu0kmPKzmvOttRiyI0Oau+w9/IjABKRdtjb9uJN+X1sMav3JNGtH7MM798KNs+0aFrxlHCZpfBrrj4tXd0YVRkq6h7tXsxHzeD9VAy1r3Q1FfIMLqkiCEco26nz7XmVLdEjv7zL/AKX/ACb+6rpojqGqIiKpIIiIAiIgCIiAIiIAiIgCIiAIiIAiIgMn6UTap8WMPoSlJtahq4GNrXtY+MYbuuCcrXadDcajn6r06XKCQzxSNbdrmYL8AQXE4uWRv5FUkbOjIAd2jbMnj9FNxbZRSSR2bX3npoWuo9mNJL8nS2ON35WkgH5D5qhbc3cqom9ZIwhpzvrbxV43U2O2GtZNYYbOaO4nMfL5LS56ZjssIsRpwzGijKXZyqi8YKcbbMi6P903Hq5ZGWY8Y7ni0HIDO/adbyaVp3V2XvFABZoAAAAAGQAGQAA4WsvaRg0AUptzyysEoYRSd+t2hUREsHbaCW+PLzWP0+zJnydXG1zncm5nzX9JiC/Fc39ktY4uGEFxxOsLXy1PM5ALsdRwVUcnpRm7syTd/atdslwL4j1UhAcx/sutrhPuutfhn3q80e8ewnffGANkIBc3q3DPiMuyfLJSm91FE+jmY61y3sA5dv3Ld9+XC6odLsmKJtsLSeJsPO3craf354I6q2Y5PfeneU1cgLGBkLBhjjGjRzNsrn6AK3dDdzUTE+7EB6uFvkVTPs7fwj0Wr9FVJG2nkc03e59n9waOwPiT5lVSpkm8F3REWyYREQBERAEREAREQBERAEREAREQBERAUbpKrTaKEaG7z5ZD5lZbWmxNua0LpOdaeL/T/wCRVebIymhjndF1ksrrRtFrnla+Q5371Kc9rLwhuRU3VzhliI8DyVh2XviLhszg08HcDbnyPwUvVySWBmpQGkXOEiQ992loxZfhue5VfePdLrG9fSEOac8LTkeeDkfy/JRlKM+9gqoy0+7kt8W2wbm+R/rVe/8Aajbgk65LC5aiaFxaHyRuGrblvw0+C/P9tVGpnfn3j9ljsJ9Ga7aPVG9f2w1oN3AeYUBtjfqFgIa4SO4AH5lY6+rkkNnPc88i4n4Kzbu7oTzkOc0sZzIzPg3VdenXfYU2+4jvn3ifO/HKSSNBwaOTR9dV2Fsjmhwjfh54T87K00G7kFI0ve5jMh23kXB7u/uC/UO91FFq6WwyDhE63ebm11taz4hHBl6K5nLJUIX3IHM2Wm9Fb7PqGdzD6Fw+oUFvNsyKWNtbTkEZOJbo4fiI/EOPnyUl0TuvNN/p/wDILcJ7nZPUjSNOREVzzhERAEREAREQBERAEREAREQBERAEREBmvSqPvYT+Q/AqMgpRLtOkiIu2npQ8jvI/+KX6V29uB35Xj4tVM3j3s/s3aMsvVda6Smia1pdYNysTex/DpZefUVuvnQ9Gm6jfzqWykZ9ondn7BIAvpnrbyt5KM3hon08jpoX9XI7N2WJklv8AMbz/ADCxU3uzsaeMvrpRG1ssYeWsJJAtjFhh5E5XUHvRtWOUNLHhzHEDE06aXuNQe42XmlGUFZ6ozjNlfn2zDI0CupHNxaSNb1kevcMTfArhGx9kl2ISN52PWW8wPktKdsqIstplw7lS9vUBjN2HIuANzYWP9WWXJpceTOqKb90e2z30rBhiDnaWEMLgP5rAepXpUbxSstHDEIRbWSznm/JrThHmSrNs3ZMbIxxy4+CrNdA0PDjdtnW9fisO1lL9mo5wyRoN3DMRNK5z329qThb8I0A8AF6DZrXOLLAjQjKx14KwwVDI4blwaMOrjb4lVTZG3WGqNnYmMjLnYQSMtXZDOw5c1upMWlyc+4fYfX7PN8DT1jAeDZOy4Du9n1U10Qj76fuYP/b/AKVX2HtaKXbHWwPEkcsLmki44YrEEA3GEa81bOiIXlqj+VnxdJ+y9Wle7J49WtuDTkRF6TzBERAEREAREQBERAEREAREQBERAEREBnvSsP8AA8H/APFZZ0mbKfPWvwdpzKaN5bndwAJdgAGZAN/AFa70oxXjgdyc5vqP+ln+1K/qqzZlZwfG6GQ97CG5+TvgVCbalaPRppSjRPbg9JcMkDKartGRGIxIPYcA3DZ/Fptx0PdosyrSGvNiLA6g5ZK7DcqnfUOYwGNpucnEgXxeyD32yvZfKzo+EbXF85eLEgNZY+ZJK4taDQehNMj9n79zBoa7q5Ra19D6jL4Lm29vCahmAMAGRzN7EaHLVeDejNshaWVLYyQDgLHOIP6sQXltTozlgYZDWBzQQDha64v3Y1m9Jmv/AFiWKLfezA3qyXWAJvkcs1A7X22+bI5DFisOY0XhN0Y1GQiqYpCbXBLmWv43uo+q3ArYg/rMLWtsA4SXa8nQC2Y8wupaXJxy1eD5tDamM/eS4j3u+i89kb1/ZHSvjaHvfFJEL5NHWAC54m3JREG7lQ/2KeUm9hZht66fFXndPo0bK6MVYkYcRxsBbm0Z2JF7XyGR4qjlGJjbOXQiOi+icyujLha8D5Bf8Js0HzWt9D4ual3Pq/nKVU5ZWN2nVyRgCOGkETQNBndrR5D4K39DsZDJydPuh6B5PzWdN7pWdmtsKNGREVyAREQBERAEREAREQBERAEREAREQBERAQ29mzevpntHtN7bfFvDzFx5rGamk6+mlh9+J/XR+GkgHlmtk3y2saakklb7dsLO5zsgfLXyWKUW03MkbJftA6njzBU5rqium+jJndTeJos2U9sC1uOXH5qX2xvA3BZt7qBrthU1SesgfgJzLCAcJ7swQPXuXJNsyKPKerfl7ocBp53XklFcJntTly0T+z9qtaMXV3K+bW2yZGlvVa63+qqs09A03EeI8yXuv452Xz7fR3uGWv8AlcLeYN1nZis+Q3ZvHmWvZm1WtOY7Vvkv3tjajSxw0JGhvrwKqsh2c83sRfjif69oFSFNs2lkH3dRINNCDp4EJtSVN+hzc7tL1JrdaaKJgDnWyvnx716bX3gZBje3MuBDBxcTa9vQeq5KfYcPs/aaj+YeWoPDJfG1tHTHGy8kovZzn9Y8eHutXIpeN/0alJ+Ff2RlTs/7PTCN+dRUPxyk6i+eD/bkPMrWdyNkfZqVrXCz3dp3dfQellh+0NrukkLz4X5DkP3W1dHm2XVVGxzzd7CY3Hnh9k+OEi/fdezSi0rZ4tWSbpFmREViIREQBERAEREAREQBERAEREAREQBERARm8ezG1FPJE7iLg8i3MfJYPtDZxaXYSHtBNy3O3jyW5b4yEUVRbUsI/mIB+BWLDYlTbrmRm3BwIuR63IU5uupSCsg5PH1XHOO74hTuNkl2vAY8X1yGXP8ACfh3KP2lQOZ4c9R4gjgsbs0ytYId0luHx/6XhLXYfdB9V6VEDz7Iv4KFkxXsb3XUkzjtEp/aIPugeB/6XvDODwIUPHA7kpCmp38RbxSkctkq2XmSfNegl8h8f+l17N2E91i8iNvN5tfwHkV3ukhgOGICV/4jmL/lA1WNyuo5NNOreDzothyyC9sAOlxmfLKw8Vs/Rxso09GGu95znjwNgCfRYvJXTk/eOkAPCxaPpf4rfN1qzrqSCQgAlgvbS4yNvMKsNzeSUqSwSqIioTCIiAIiIAiIgCIiAIiIAiIgCIiAIiICJ3riLqOoAFz1biPIX+ipNdtOSPZYkga0ua2xxC/sjPLyWlPaCCCLg5EeKom9GyJIYpWRi8T7kfkJyN/305qOsnyW0WuDLqPbsG0D1cjOqqfdI0fYcO+3unyK4JaiWlcWOHZPAi7HcyOR8M+arkuzpqWYODiyRhuHcvXJWeHesTARVkTXNORkYDibydbjbuz+S440sZXzg0p3zh/OT2gZDUG8Turl/A7Q6ey7joTY5nmuCvpHxvAkaLnXzvy0JsTzX62tu0+ICWJ/WQuGJr26W7+X9aL7Q7zEM6qoZ1rOZ9oeB/dTd9M/kqsc4PxS7Lc8F4AZH+N2TR4E62y9QvxJtiKE2gHWyHLG4ZeDRqfqvrxUbQeyNjerhGTfwNA9C8/1kpfqKPZoxPPWTcPxfURj4rLeafPh7im1fC8T9bM3XqKgiapJaDz9q3howKXq94dn7NPVsjdJMAL4LcRftPceXK+qrM++9wSGOceGI2YPBoJ/fvVXLpKifrZDiu4F1shYW7I5ZaKnZt97yRPtEu75s259W2rozKY3Ma5pOF2fDI3HqDkrtuLGW0FMCLHBf1JP1VKeTLA2CEHt2zAOQ5Aak2sO5aTsum6qGOP8DGt9AFz6bqd+pd0dSIi9R5QiIgCIiAIiIAiIgCIiAIiIAiIgCIiAL4RfJfUQFK3p3Fimu9jATa2HT+Q8PA5eCyjaW5MsbnBrQbe6ey7zByPiCv6MXhV0bJBhkYHDvHy5KT03zF1+Cimv5I/nrZO0pqO7Hwu6rUscDbvLToD8CuxmzqGaUTNexjLYnRPs03HC3LuF7rYandOF3suezuvcf+V1Hy7jMP8AEHnG0/VRlDU8PU9EdWBjW2d4S5xZC3A3TFazjyt+EfFQcey3yusInuPMAnxuVv0W4UY/iAfpiaPqVJ026UDbYsb/ABdYf+Nl2EJrhUZnqRlyzCdn7jyPIuxrb8HG5/lYD81pW6vRu2Oz5BY83AXH6W6N8TcrQ6WijjFo2Nb4D5roVOzb7z8iO9Luo5KDZ0cIsxtuZ4nxK60RVSSVIw23yERF04EREAREQBERAEREAREQBERAEREAREQBERAEREAXxEQAr6iIAiIgCIiAIiIAiIgCIiAIiIAiIg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encrypted-tbn1.gstatic.com/images?q=tbn:ANd9GcRQgBVeSZhymiiWLJJxX-psORDxEyNhMf3nfztbPkn9iS6gBluZ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" y="4876800"/>
            <a:ext cx="32099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0.gstatic.com/images?q=tbn:ANd9GcT7LjKUaMnIUoEunSC0zpBO18F_652Up1Qfo7cy9Om1Q8NHjJN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6584" r="10251" b="5712"/>
          <a:stretch/>
        </p:blipFill>
        <p:spPr bwMode="auto">
          <a:xfrm>
            <a:off x="378808" y="1653160"/>
            <a:ext cx="1415987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2.gstatic.com/images?q=tbn:ANd9GcQNfaZyWNym-HAbe4Z2GOBhPSIH62NR0y0yDgJPXz_feEe647Sq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1.gstatic.com/images?q=tbn:ANd9GcSRiINHl6PoE35RHPxQDoYlcrOTqz0V-f_8noesgHU1kTQuUCEZD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633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encrypted-tbn3.gstatic.com/images?q=tbn:ANd9GcRcFRsGFahhGtxZJOeKB9tLxsq2pSiSiRKYf_MvVeo6NX7Hsz1Qr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9938" r="18133" b="18463"/>
          <a:stretch/>
        </p:blipFill>
        <p:spPr bwMode="auto">
          <a:xfrm>
            <a:off x="4114800" y="3275528"/>
            <a:ext cx="1938528" cy="30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encrypted-tbn0.gstatic.com/images?q=tbn:ANd9GcQY8zlO_xevr_OkpeIC6mYwZF7MZq1EuqBZBW6ZEnKSG-fGn6m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r="13004"/>
          <a:stretch/>
        </p:blipFill>
        <p:spPr bwMode="auto">
          <a:xfrm>
            <a:off x="2670049" y="1371600"/>
            <a:ext cx="157276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 Expanded Shapes &amp; Space Using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37389"/>
            <a:ext cx="57912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_196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9946" r="11953" b="12150"/>
          <a:stretch/>
        </p:blipFill>
        <p:spPr>
          <a:xfrm>
            <a:off x="1981200" y="1828800"/>
            <a:ext cx="4626864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196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11069"/>
          <a:stretch/>
        </p:blipFill>
        <p:spPr>
          <a:xfrm>
            <a:off x="838200" y="2157984"/>
            <a:ext cx="612060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8422" y="865779"/>
            <a:ext cx="4406532" cy="58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34" y="1607099"/>
            <a:ext cx="6520935" cy="4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516062" cy="41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19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5359" y="1076320"/>
            <a:ext cx="4220940" cy="56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WFRUXGR4YGBgYFxwdHhocGxodGRodHBwYHCggGBolHB4YITEhJSkrLi4uFx8zODMsNygtLisBCgoKDg0OGxAQGiwkHyYsLCwsLCwsLCwsLCwsLCwsLCwsLCwsLCwsLCwsLCwsLCwsLCwsLCwsLCwsLCwsLCwsLP/AABEIAQMAwgMBIgACEQEDEQH/xAAcAAACAgMBAQAAAAAAAAAAAAAABQQGAgMHCAH/xABBEAABAwIDBAYHBQYHAQEAAAABAAIRAyEEMUEFElFhBhMicYGRBzKhscHR8CNCUmLhFHKCosLxFSQzQ2OSstJT/8QAGQEBAQEBAQEAAAAAAAAAAAAAAAECAwQF/8QAJxEAAgICAQQDAAEFAAAAAAAAAAECESExAxJBUWEEEzKxIoGR0fD/2gAMAwEAAhEDEQA/AO4oQhACEIQAhC+EoD6hULb/AKS6dMlmHZ1rst9xhk8ou72d65x0i6Z4yu12/VIbnuU+w2OFru8SVhzXY7fRKrlg7Ltvpng8LarWbv8A4Gdp3iB6vjCpuN9K7i6KGHG7+Ko8z/1aLf8AZclovbLbXBBg96Z4jsk3jUe/xS2Z6VZYsT6Vse5zgDQZBjs0yT/O4+5La3TTH1HdrF1eYZDP/ACpz3ziL3BvGWaZHlaUdmrXgbu6YY1n+niq0/meXex8hTKHpU2iyAalN/79Jv8ARuqs4ioOzHC/ellf/UbCLQcrOu4f0uYhsdZh6T+O65zOeu9orXsP0n4GuQx7jQqcKogeDxLfOFxWu21v7wEmqOioeQhW2ZaR61pVA4BzSHA5EGQfELNeX9idIq+H7WHrPZyBse9p7J8Quk9F/SuSWsxjGwbGqwER+8y/mPJTr8m/ob/Lv+Tq6FoweLZVYKlNwex1w5pkFb1s4AhCEAIQhACEIQAhCEAIQhAC5r6TelsE4Oi7MfbPGn/GOZ15W1Ks/TTpGMLS3Wn7apIYPwjV5HLTifFcHxdYmoQZmSS43JJvPfJzXOb7I9PDBJfZL+x9qhxfYwBbyWnEndO7BuLlSqfZAdlvQADeNT4pdjhLoDs7zqZRIzObllmOHYOsGV49/sUyuW1iXAE7p3Sch4fNL6NWHtMSbe9PcT2bTnopK1oxFlXxzYxFuEKUKjQd0vufdwsjEYc1MRuAQTcnhxPgPcmGEwVOndgn85zPMytWRJi19anYB18r2uojx9s3lf8AVOcRTaZDmtdNhaDnxCWVcKaVVrCZY71TwvceBVINRSBcO74JNjWQ/nCfikQYF9EnxtUGq6NAB4xdEGaaeQyW2rLcjzQxhkD6C312AD60Was0pOLTRbvR30zdhKu68k4d57bc9w5b7fiNRzAXfKVQOAc0gtIkEGQQbgg6heSaVbccux+irpZG7hKzuyf9Fx0/IeXDy4KRfS6PRyRXLHrW1v8A2dVQhC6njBCEIAQhCAEIQgBCEu6RYzqcLWqTBax0d5EN9pCFSt0cV6TbWNbEVqxMiS1v7oPZA8PeVVmm8TeVJxlYC2dvgoeEMuBi30fruXOOrPRzyuXStInbwDQ9wLogNH4ic7cfkoe8DJPG4PHhHJY4uqN2/HeF9dE1xGHbWH2kMeT2XM5iRvaOnWMlFs5vKK447txcC4nkn9SqAWzm4TbS03SbaGHfTDhUZIiz2Xa7u910w2Tiesw+8buYer7gLtn60Vk0I7MG1Q3FiTDXsIDuZW3rAwhrpO7Y2C0YqgHtIdYi7XDQlRMNi3gB1Ru+0GJOdraIskZPbRLu02Qou1JNSkxoktde/FSf22o9p6lgZxP91oo4SLuO9UOZ0HGCrdE2TczaeXPmkDHS95zIcRPGE4qO3Kb3uIJA09iVbNw73MAawlzjnHxKLVhq3RuqO3YI7j8lvdUBbcQYyKYYXBMplrYFSpJ3j90SLRxM+9JsTWmvU4TCIPsQXc7JxsjEZXvp7x4pXXHaiFlReWwdJF+43+KjVo6cXI4TTPUHQrapxWCo1nGXFsOPFzSWE+JE+KdrnPoSxu9hq1L/APOrvD914/8AoO810Zai7Rjmj0zaBCELRzBCEIAQhCAFTPSti9zBbgN6j2jwb2z7grmuV+mHGTWo0gfVY5573mB7GnzWJ/k7/GV8isoVHAgt3zEm5Jt3BKcNSDN9jndoOBaAcx+l1YKeKDWgQCJ3SDrkc9L6qBtnY7qh62mZgQD95oGkajmp2JP9NiasN4bsWunOyq/WYdnZHWMcKbu+Oye4tt4JBQe6SxwAcNPim2zMR+z1ZcDuGA8D2O725qow3Q0r7zRuuE37Q5axz5quUS7CYh7CQ6i72tOR7wrftahILpBsD2TmDcEckm2jhBXY0Wa5s7jiZF8w4cDx0KYQ2ZGnMEw5nEZHgsBhrRe85fJQsDtCphndVVpEU25i5EnIg6fomtPbmFzhzTpwg96lMtrRhWoxG7aRBOkDiFjhsEXZeXL5LKtt/DmAAR5X4pditq1Kv2dMHdNjAM3/ABHhopWS3ghbTq79RtCn25IyvJPwCsrqG43cpw1rbE8Tqe6VF2bs7qG77x9q5u60A+oDq7noptEdkN01JOp0Vk6WCJEKvV6tpqOGQMcJyCrGGqENJIu4z5pt0jxW87qQLN9b97h3BKHGIE9yqJ3N0yRxKZOwZ3Q0i4+vruXzZ2zt0CpUMDn8OK3bZx8iGWaI7zz5dyy/RVjZd/QvjdzGOpzarS/mYZHs3l2teb+hGP6rG4apNusDT3P7J/8AR8l6QV4+6OvycuMvKBCELoeYEIQgBCEIAXCPSFjut2hVINmHqx/CII85Xc8RWDGuccmguPcBJXmzFV9+r1js3VC7xeb+0yuc9pHp4FUZS9GgViS6ZMn+0JjRxTpO6SC0wTz1+SgYRscyUwY7tOAHqujvMC/ctaOOwrYCniT2wGPAnfHGbkwlGNw1Sm4tqtLmHJwytlPMhPcU4Na5zyGgADxmD7VJ2diyCZbvU3CCDcERmiRPaK7g9p9Uzqqk9XPZcPuTofxN9103pUxuwI5Ea8+5RNrdHi8OqUIM/wC28/8Anj3JHs3HmhU3XtcaeTmHNh1I+SmzSLXhD2YLZbvE7r73+C04vC0nyH02zoYyUplRr2Ne0ywz2vxR908DyS57yTBsJmFEuxW82SOooMHZa3f0Lm2Hes6uOLW7rQ1oI7RFpOqhvM9kEbx09ykMojcl7srngIReBJLYuxFUunnzvZR9u7RD20qDCIpiXFpmSdCdSMvBRNpY4VD1dKQ2YJ/Em3R3o/TLmnEvNKiD2g0ds65RkeKpnsK8LgX1DDQXE+sdPEprhtmUaecvqexse9Mto4gUyadFobS+7BneHEnikdSQeH6qvREatplz7nTThBS/GmHEaGPBMC8yRnzS/Esv4f2WUjVknZzoBixkEL1FsjGCtQpVR99jXeYBXlXCv3XicivQ/otxvWbPYJk03Op+AO83+VwSOJHbk/q4U/D/AJLchCF0PKCEIQAhCEBXun+M6rAVyDBc3qx/GQ33EnwXn6tWa6o0TYbpPEXE+z4Lrvpkx27RoUp9Z5ee5gj+r2LjlFo355jyzPsELDVyPQnXHXkesodu2V4t4CUx2dhGyXVarQToSLC8eAEBV/ae03NJYwZwS7kRMDgcvJJIJ9aTBvdarucbZ0c7PZVBDXsdOhjKc41UTE7Nqh26BYhUSriBAbMQbXyTLZ/SSvSgNqkiCC1/aF84m48CEpEyOatV7YAuD9A8lH2xTZXpvNRoFZoHVvGbrgFr+IAyKe7NxtPFs3GM3aoypgzJ/ITn3G/ekO0aDqbnAmI0IuFEi3YlwGIq4OqJbLbFzTcOBuctVb8a2nWp9bSjdNuYOoMahV8Olrw4BzM3A6xbz5rXs3EVsLvVKBFSk9u7Up5ljTxnXnmoivyjbSgmS6N2+9y/RL8XiK+MqFlIHqwLMyB0LnFMDQdjH7rPscNT4i57/wARKaOxbKLeqpNhvL73efgmhdkbA4BmEbYNq1tXEWZyHFbXPL+2bzaR8F8p0DU9WZOiyxdEYei7ffuPddgzPCw01uVC2kiKaD97dJBAMzz58FhUwIntPAvqR4KuV9oO+6T3nNQn1yTmT4rdGLdltdh23O+3XJ09yVYix7WuSVtqwOCk4bEB3ZfJGh4LLVFWdm3Hth45D4rsPoP2hIr0TwbUA/ld/QuM4px3pN5sr16IMf1ePpCbVWupnxaXD+ZoUe0ztx/iUf8AsHoFCELoecEIQgBCEIDi3pexm/jRT0p02jxd2viPJUjC0SKgGdpPcLn65qyekJpOMruvIqEH93dAHshKdkNaZLjoZPKCPksq7OsmmkV3FVZd3lfBMGM5yWeLp9p0m03I94Tzo91G72Xte+w3cuMROqrMLwKG7Nquybe2nOFrrbMqNJMfqr1Vw1Rttw3AgxYTeeeihYnCnfEAwTExnzWFezdrRSuufReLlpzkfMK5YXHDFUySB1tNt3HJ7YkGB98SAeMzxWO0tkgtuySdZ5+wckiwNZ+Frtc02ByzkCzm+LZC1dszQwcDFxE3HAcVGHZMgwNCDY8Z5QrTt7DUpd1EdUb08/VIB7+KS9QKbQ3dsNdPIrNtFwzWZJ9YwBbh7Fs3AGtJNzlbJaqdS9jOlluw9MOcAZEGCT8BqjyRG+ptRlGnvkS4eqMr6eAVG2ntN9Z5c4lznG5U/bFfra+6wndyHIan64ppgtkAD1ZGeXBVuibK6zZ7iO5fKGzXcMlZOrPa7JtwCwpB34T5JbGCrOpuGdlspuA8U72hQaGkuIBMkfBI6NEdYIMhE7K/QxxbCGs/N8FI6OY80MRRqDOm9rvBrgY8pWW0actYeAULAs3nuOjR7zHunySReN/1HrdrpAIyN19S/o6ScJhy7Pqac9+4EwWzDwwQhCEBCEIDiHTql/ncU1xsXAnxptjyVZ2I0y8uFgDbnICuXpGYP2ysPxBhn+Bo+AVXq09ym8iBvCLnInX2BZRtiHaxlxDm7rZ01HI8VEq9G6rjvYcdcy0Fhh94sW8QjFkuydMZfXNSNh7QLSADDgQZnmpbFCt+08XS7PW1mDKCXDLRFPpJi22Fd0Z3N/mukYvHF9gGuOcuHDvztbwUKnimVmb5w9FrhII3NBz8yFFPsVwwUGt0gruj7R58byvmGrVN3tB0b2bpvOZurXUx7WiKdKmCDIkewzooTxUxdZjBEyLAQJ+Q18VpsdLLJht51GloN2PbZRdotmGEE9/6JvimtDm02XYywdxjIx3rDG0id08Lk/BSsEumKdn4RsSOUxx4LfTAJMCCbDv+aybSDbCQX6TMc44Hit+BLmAvbBjLeykZkcVF7Dy8HOahcXGN6eS0DaVdhjrHi2V032pQdQrhwyJkHiCpmH2hvZsY7vAutWSiuDbdfPrHBYt2pXeY33u0gSfmrXWxbYgU6bee6JXz/Ei0Whv7rQD5qtmaK7/hdZx7Utb+J5jyGfgssMAx0NMwM4UjaGMLpJJJ0kqPhRFzZQ0NsbekyeK14elDCdTP6KThaW/SHIzPFaGVbQe7zWWsG4V1HqTZDN2hRadKbB5NClrXh2Qxo4ADyC2LocmCEIQAhCEByD0qMIxci0tb4nL2AKoh2+1zHZPtJ0P3T9cVcvS0T+1059Xqmnx3nKpUXAUyXCCXdmR5KG3mivUGkPIcJcCQQRwWO0Nm332EjgNe6ya4lgrEPpGKjABB/wBwafxgT32UStiCHEO3g6Iyjd/VZbyEvJro7VczsvBBBgkXH0FuxG2G7pE+tew81sp4MCnMA8J1Sh2FY50iYHZ7zyHfCzZ0o0uxTnO7M98aK04APwZdRfTLatSGk/eY0gOjkcp8llsbBtw4c+N6r6tMG4a46u5gaaFfGU3PqS6XuOus8SUyzNoaYXDSRfP4mEj6ZdJXU3nD0CCW9l7xczq1vdxVgx+0Dh8PUq7sOa0NpmPvuyI7hLv4VzLZRmoXO7V9eJ1WzltjrYvSktdSp4sF1Jh9cN+0Y053F3tGe6fBXPbGH+0cALC4Dcg0gFscREX1lc3260F7gMwbFXPo7tZ2IwVNjnhrsN2Ob2Ou0O/diAeCMvszq4SnXZ1NSQ5slj+Z0I4Kk4mi6k8tdmCbKzYx53rLLE4dmIbBLW1AJa4/eI+6eZUXoW7yVNmMmZzXx+MnmttbC7puIOoX1lIDJWzRrw2EL3SfLNS8SwWBAtqPcilXLQd0ka21W6gwjt1fWzDTqeKEokOeRRpsbYyXP5Zw3yv4qFhqc1WtN5cB5lSKj7FxiTdSujlDfxNDj11O38YWVdmj1GAhCF0OYIQhACEIQFG9JmwRVYMSXQKQAcOI3rGeEnJcwr0CCC7KZnOV3DpfT3sDiR/xOI/hG8PcuE4faJY4END2ST1btCcyw/dOfK6xJ9j0cXE5R6l27HxlLtb1hcOjQZAD4qfhcSS4tc0VG59pvgBPMyTCkUsbhKgj7Rv5dyZnPtA+HmptLF4dodUY17nSGNBgNaIu4c4y71mMXo5ykiCzDNeCBQYXEwD2jHcJjObqVhtlUqMb7Q1sTLSC4anmCTOSjnbkAMENbc2z7pSrG7Q3iIkkmSfr6stqNGOps0VcTDwB2GMk9+s96Y7EcHGzj28ic5Kr1V4cTrPtIVk6OU+20CJn32+Kns29Cj0j7QqBtPDGAxsVP3nOET4Zeaq2yGHeDYEkiJ1Vn9KzP81TpkQWUmA95lx96gdHsMC9hdeCIRvBmK7kDpAyK1Qa70DhkpfQJ/8AmHUz/uMcPFo329+XtU3pgzdqOtcWPeoPQy2Owp/FVYD3FwafCCqXasf4ygPWym8e4KFXqhrQQMyY9yedKsOGOexhkBxEjWM1Usc87wGjREcytUY2SywP9YAnnl+iG4cBphgMGDy5ckvqYiAto2kRlbnx7+KlIWz6cQQLAN4wM1Fc0uJuePemNLG03Zsi1yDmZ4aLIGlMwQpTL1IhinI3VdfRf0adXxDXhwDMO5j3HMkyS0Ac90ydFVC+fVG6NTqfkut+hTDxRxDozqNb/wBWz/UsqSuju+GS4+uWDpCEIXQ84IQhACEIQGjHUd+m9n4mub5ghebHWiRfVeml512xQFOvXaR6tVzf5iNVy5Ox7vhSrqFDau4+T6p9nNT6laDF4sfPgo+NYQ2+RRRrAwyciA084u35f2VjI583HbswrVQHx9Ba6dWJn6CzfQzLu/mc19ZQmY+sgul3g89UaMJSg72kzlbL4p3h9q08I0PqSS67WD1nf/LZ15GErxNbqGl7gCNBNidLC/eqwyq/EVS55LiTc/AcAs1Quxj0g2/Uxtc1agaHGBIByAgDyT7o2xssuARHvSWngyAbRA8k56LYQ9dMbwgW9srMso2kkS+mFMda8nV0TzVSp411Co2owNMODhIkgi48LK79MqTTUqN9Y72mQVJqU4JC09nOOUWtnSBmLkwG1buLdDOZbx7kixogmRf3JBXBb2hYzNtExw+N60CY3xZ35ua0iPBofUMr46tIWdRi17vLRRgyoNMKVSqQef17VppWz8PmpNC+YiTHleVmTO/DBOVsm0m3K7f6I6O7gN78dV58oZ/SuJYczK7/AOjyhubOww4tLv8As4u+K5cSye35sl9aryWNCEL0HywQhCAEIQgBcF6dUSMfiGxnUkfxNDviV3pck9KeznNxQqx2ajRDvzNsR3xurEz0/Fa6mn4KPiTAI4Cfj71BDIBEXkH4+ClYy5nPUrSSSJ5XWTrNq6JeIYHDeFt5s8gSL+8r5haYi9+A0WeF7VFsn1SW+Ez8Y8Flss71TkTF/f3ZrSPLJbKttob9UtmQy3eT9Qpmy8OGcLQoe/1laq4QLnxMqxdHMHDXOdESSSeKr8Basj7znOLQAAbk55D68k86P4fdcCCe/TvXynhWiBESDHOU9wWG3YtHDRYV3ksnSwI+kbCatS+bjfgqntCnwExrorpt9zf2ioAWug33TIJAExHOUjxTJFzmulHFMqrmki4WrDN3HtI0cL8pumuOwRAt9fooOLp+roEeDayTMTTgnjJ8FFpN7U6DNS8XUmDqRPwWGHpSJItnHiowkYVYLjFhp4D5yVLoOEgDP5qEw3lbMPU7QWJZPTxVGWRlG7PcvSewaG5hqDPw0mDyaF562Ns92IrU6LBJe6O4anuAk+C9JtbAAGinEtnT5stI+oQhdjwAhCEAIQhACW9IdjsxVB9F9pu0/hcMj9aSmSEKnWTzptfZz6T30qjYeyx4ciOIIgqBUbb4rtnT3ot+1M62mPtmCP32/h5kZjxGq5BiW6ZQIPjnznRYao7Kbk7McI626MnH3AyZWrBsIqNAkdoTfgVtwbY3hkN2B4WUfDgtLTvQZ84MrK7lnsgdHMA01nsMCxJk5X/umFbpDTpU3sa0TPZJuLREhV3Gmo2tVpta4vJcCBmQSeCn7N6NCzsU7e4UmmP+ztO5XCyzn2oi1tv4ivUEFzj+Fg0FxZthHFO9lbI2niI3KTWzl1tRrSZ77pvhHtpEFrWUmAGKbBE2i5zcbZm6Z7Kpl5ZujtOcCDwuilZmSoo21diY6jVdTeKZeDdrKgPNJ8RjazBFRj2t5i3mrv0zfGMxF57ZEpI3EbsA656+a3bszWBbh9thwa1wsLA/NZbVogNaQQ4E5rKpsenUvTcKT5yjsO8PuHu8lBq0KtI7lZpF+yc2uP5TkUbKidixAZ+4PeV8w1WxHEfJGMMQHCHbrJ5dkH5LClQJaSJiIPIyPeozUdoxcLgc1vwogzCG0fAcV0j0WdC+vc3FVx9i0zTaf9xw1I/AD5kd6xVnbqp2XH0Z9F/2al19VsVqosCLsZmByJzPgNFd0IXRKjhOTk7YIQhUyCEIQAhCEAIQhAC5z6RuifrYug3nWYNY/wBwf1DUXzF+jIRlTp2edsS4gcJsOaXvouMOH1K6N0l6Jtp4ouyoEGqANAyN9o4ATbk7kq3XoCo4gN3QNeHCFydrB3ck8kaniz1ZIYN4jdLouAMrqGxtiXam7j4krfiNrMpAb43iHRA4Dj7FVsdtd2Ie6TDQfVGQ5WzTpOd+h7tKXuO6RIIIOhBFk/6OuPYH35Hq6Ks4djaVGmHOLnEFwAGUuJDfCc026PE7wgESQQqiS1ki9KqUYmvOe+UgqUoE3PzVr6ZM+3q6mbnnASihhwW31afOFqzC0K6D5Ei8G8c0zq1juQIgXg3vPNVSk91J0tMEWP6hN8JjW1BBgOzg5ErTIRq7S5xJkyc1uwFM7rxoRfn2gQpj6Mgg2TPYGyHYio2jT9dxDZ0AuSTyABPgss6cf6Qy6CdDHY6q0vluGpGah/GdKbTpbM6DmQu90KLWNDWgNa0ANAsABYAclF2PsynhqLKNIQxgjvOpPEkyT3qaqlRJSt2CEIVMghCEAIQhACEIQAhCEAIQhAKelUfstQngMgTqBkBMceS4Vt/pSxkso3cZaXn+kaX4r0WuYelroywj9qa0AHs1SGgkaNf8D/CsyR040m6ZyrZ2zH16kl9h2nuNw2ePFxvYJ9gcBRBO7TL3E5vyztAGSMFG4WgQATcfenU8+ad4PDtFznwGg+adNmHOiIdlh0ZnUwM012VseHsibGwjRS8VtjDYamA95FUmer3ZO7GsWBVfx/pPIluFpNp6F7my492jUUckcm0S+lmCDsRWIECcvAKpmm4GLzrPBTG9M6lQ/btbVAtkGG/Nov4hSqG1cM8jOmTxuPMfJVRM3QjxuG329qmC7RzbO8eKR7QwDfWa6Yz0I74srnjcESC+md5uW824HlkqvtBu6WxmM0ZqLDBbUbG5Umcg758V1r0OYCH1atnN3AGuGVySfFUv0cdGm4zFbu79kztVCRkPwg/mPlfgvQ1NgaAGgAAQAMgFE7Nzgo1kyQhC0YBCEIAQhCAEIQgBCEIAQhCAEIQgBacXhm1GOpvG814LXDiCIK3IQHB8Vhv8Or1KdYF7aRJp/wDJvXYTOgGfMEKv7U6VucXbjQzezdN/kF1/0rdGf2rDiqwE1KN4AkuYcxGpGfnxXC9obOc0wWkd4I96dVG1xOeUQKmILjJMrUXLccK+Y3fFH+HPEkrLkma+mfgwdVOiGYoyvjcI86LOjg3TBaR4KqSJ9Un2ZOw+PcPVJb3GPZqt75rXDSXagDOdQBrKhYbCEnI+S6b6KOib34j9oqsc2nSgsDhG8/TPRuffCtoy+KSyzoPo+6NjA4RrCPtX9uqfzHTuaLeBOqsyEIRuwQhCEBCEIAQhCAEIQgBCEIAQhCAEIQgBCEIAWL2A2IB7whCAXYno9hKnr4ag48TSbPnEpVjugmz3Ak4ZoP5XPbr+VwQhRpG48klpsjbO6B4A3OHmONSoRnwL4TrD9F8Gz1cLR8abT7SEIRJFlyTe2/8AIyo4ZjPUY1v7rQPctqEKnMEIQgBCEIAQhCAEIQgBCEID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RUXGR4YGBgYFxwdHhocGxodGRodHBwYHCggGBolHB4YITEhJSkrLi4uFx8zODMsNygtLisBCgoKDg0OGxAQGiwkHyYsLCwsLCwsLCwsLCwsLCwsLCwsLCwsLCwsLCwsLCwsLCwsLCwsLCwsLCwsLCwsLCwsLP/AABEIAQMAwgMBIgACEQEDEQH/xAAcAAACAgMBAQAAAAAAAAAAAAAABQQGAgMHCAH/xABBEAABAwIDBAYHBQYHAQEAAAABAAIRAyEEMUEFElFhBhMicYGRBzKhscHR8CNCUmLhFHKCosLxFSQzQ2OSstJT/8QAGQEBAQEBAQEAAAAAAAAAAAAAAAECAwQF/8QAJxEAAgICAQQDAAEFAAAAAAAAAAECESExAxJBUWEEEzKxIoGR0fD/2gAMAwEAAhEDEQA/AO4oQhACEIQAhC+EoD6hULb/AKS6dMlmHZ1rst9xhk8ou72d65x0i6Z4yu12/VIbnuU+w2OFru8SVhzXY7fRKrlg7Ltvpng8LarWbv8A4Gdp3iB6vjCpuN9K7i6KGHG7+Ko8z/1aLf8AZclovbLbXBBg96Z4jsk3jUe/xS2Z6VZYsT6Vse5zgDQZBjs0yT/O4+5La3TTH1HdrF1eYZDP/ACpz3ziL3BvGWaZHlaUdmrXgbu6YY1n+niq0/meXex8hTKHpU2iyAalN/79Jv8ARuqs4ioOzHC/ellf/UbCLQcrOu4f0uYhsdZh6T+O65zOeu9orXsP0n4GuQx7jQqcKogeDxLfOFxWu21v7wEmqOioeQhW2ZaR61pVA4BzSHA5EGQfELNeX9idIq+H7WHrPZyBse9p7J8Quk9F/SuSWsxjGwbGqwER+8y/mPJTr8m/ob/Lv+Tq6FoweLZVYKlNwex1w5pkFb1s4AhCEAIQhACEIQAhCEAIQhAC5r6TelsE4Oi7MfbPGn/GOZ15W1Ks/TTpGMLS3Wn7apIYPwjV5HLTifFcHxdYmoQZmSS43JJvPfJzXOb7I9PDBJfZL+x9qhxfYwBbyWnEndO7BuLlSqfZAdlvQADeNT4pdjhLoDs7zqZRIzObllmOHYOsGV49/sUyuW1iXAE7p3Sch4fNL6NWHtMSbe9PcT2bTnopK1oxFlXxzYxFuEKUKjQd0vufdwsjEYc1MRuAQTcnhxPgPcmGEwVOndgn85zPMytWRJi19anYB18r2uojx9s3lf8AVOcRTaZDmtdNhaDnxCWVcKaVVrCZY71TwvceBVINRSBcO74JNjWQ/nCfikQYF9EnxtUGq6NAB4xdEGaaeQyW2rLcjzQxhkD6C312AD60Was0pOLTRbvR30zdhKu68k4d57bc9w5b7fiNRzAXfKVQOAc0gtIkEGQQbgg6heSaVbccux+irpZG7hKzuyf9Fx0/IeXDy4KRfS6PRyRXLHrW1v8A2dVQhC6njBCEIAQhCAEIQgBCEu6RYzqcLWqTBax0d5EN9pCFSt0cV6TbWNbEVqxMiS1v7oPZA8PeVVmm8TeVJxlYC2dvgoeEMuBi30fruXOOrPRzyuXStInbwDQ9wLogNH4ic7cfkoe8DJPG4PHhHJY4uqN2/HeF9dE1xGHbWH2kMeT2XM5iRvaOnWMlFs5vKK447txcC4nkn9SqAWzm4TbS03SbaGHfTDhUZIiz2Xa7u910w2Tiesw+8buYer7gLtn60Vk0I7MG1Q3FiTDXsIDuZW3rAwhrpO7Y2C0YqgHtIdYi7XDQlRMNi3gB1Ru+0GJOdraIskZPbRLu02Qou1JNSkxoktde/FSf22o9p6lgZxP91oo4SLuO9UOZ0HGCrdE2TczaeXPmkDHS95zIcRPGE4qO3Kb3uIJA09iVbNw73MAawlzjnHxKLVhq3RuqO3YI7j8lvdUBbcQYyKYYXBMplrYFSpJ3j90SLRxM+9JsTWmvU4TCIPsQXc7JxsjEZXvp7x4pXXHaiFlReWwdJF+43+KjVo6cXI4TTPUHQrapxWCo1nGXFsOPFzSWE+JE+KdrnPoSxu9hq1L/APOrvD914/8AoO810Zai7Rjmj0zaBCELRzBCEIAQhCAFTPSti9zBbgN6j2jwb2z7grmuV+mHGTWo0gfVY5573mB7GnzWJ/k7/GV8isoVHAgt3zEm5Jt3BKcNSDN9jndoOBaAcx+l1YKeKDWgQCJ3SDrkc9L6qBtnY7qh62mZgQD95oGkajmp2JP9NiasN4bsWunOyq/WYdnZHWMcKbu+Oye4tt4JBQe6SxwAcNPim2zMR+z1ZcDuGA8D2O725qow3Q0r7zRuuE37Q5axz5quUS7CYh7CQ6i72tOR7wrftahILpBsD2TmDcEckm2jhBXY0Wa5s7jiZF8w4cDx0KYQ2ZGnMEw5nEZHgsBhrRe85fJQsDtCphndVVpEU25i5EnIg6fomtPbmFzhzTpwg96lMtrRhWoxG7aRBOkDiFjhsEXZeXL5LKtt/DmAAR5X4pditq1Kv2dMHdNjAM3/ABHhopWS3ghbTq79RtCn25IyvJPwCsrqG43cpw1rbE8Tqe6VF2bs7qG77x9q5u60A+oDq7noptEdkN01JOp0Vk6WCJEKvV6tpqOGQMcJyCrGGqENJIu4z5pt0jxW87qQLN9b97h3BKHGIE9yqJ3N0yRxKZOwZ3Q0i4+vruXzZ2zt0CpUMDn8OK3bZx8iGWaI7zz5dyy/RVjZd/QvjdzGOpzarS/mYZHs3l2teb+hGP6rG4apNusDT3P7J/8AR8l6QV4+6OvycuMvKBCELoeYEIQgBCEIAXCPSFjut2hVINmHqx/CII85Xc8RWDGuccmguPcBJXmzFV9+r1js3VC7xeb+0yuc9pHp4FUZS9GgViS6ZMn+0JjRxTpO6SC0wTz1+SgYRscyUwY7tOAHqujvMC/ctaOOwrYCniT2wGPAnfHGbkwlGNw1Sm4tqtLmHJwytlPMhPcU4Na5zyGgADxmD7VJ2diyCZbvU3CCDcERmiRPaK7g9p9Uzqqk9XPZcPuTofxN9103pUxuwI5Ea8+5RNrdHi8OqUIM/wC28/8Anj3JHs3HmhU3XtcaeTmHNh1I+SmzSLXhD2YLZbvE7r73+C04vC0nyH02zoYyUplRr2Ne0ywz2vxR908DyS57yTBsJmFEuxW82SOooMHZa3f0Lm2Hes6uOLW7rQ1oI7RFpOqhvM9kEbx09ykMojcl7srngIReBJLYuxFUunnzvZR9u7RD20qDCIpiXFpmSdCdSMvBRNpY4VD1dKQ2YJ/Em3R3o/TLmnEvNKiD2g0ds65RkeKpnsK8LgX1DDQXE+sdPEprhtmUaecvqexse9Mto4gUyadFobS+7BneHEnikdSQeH6qvREatplz7nTThBS/GmHEaGPBMC8yRnzS/Esv4f2WUjVknZzoBixkEL1FsjGCtQpVR99jXeYBXlXCv3XicivQ/otxvWbPYJk03Op+AO83+VwSOJHbk/q4U/D/AJLchCF0PKCEIQAhCEBXun+M6rAVyDBc3qx/GQ33EnwXn6tWa6o0TYbpPEXE+z4Lrvpkx27RoUp9Z5ee5gj+r2LjlFo355jyzPsELDVyPQnXHXkesodu2V4t4CUx2dhGyXVarQToSLC8eAEBV/ae03NJYwZwS7kRMDgcvJJIJ9aTBvdarucbZ0c7PZVBDXsdOhjKc41UTE7Nqh26BYhUSriBAbMQbXyTLZ/SSvSgNqkiCC1/aF84m48CEpEyOatV7YAuD9A8lH2xTZXpvNRoFZoHVvGbrgFr+IAyKe7NxtPFs3GM3aoypgzJ/ITn3G/ekO0aDqbnAmI0IuFEi3YlwGIq4OqJbLbFzTcOBuctVb8a2nWp9bSjdNuYOoMahV8Olrw4BzM3A6xbz5rXs3EVsLvVKBFSk9u7Up5ljTxnXnmoivyjbSgmS6N2+9y/RL8XiK+MqFlIHqwLMyB0LnFMDQdjH7rPscNT4i57/wARKaOxbKLeqpNhvL73efgmhdkbA4BmEbYNq1tXEWZyHFbXPL+2bzaR8F8p0DU9WZOiyxdEYei7ffuPddgzPCw01uVC2kiKaD97dJBAMzz58FhUwIntPAvqR4KuV9oO+6T3nNQn1yTmT4rdGLdltdh23O+3XJ09yVYix7WuSVtqwOCk4bEB3ZfJGh4LLVFWdm3Hth45D4rsPoP2hIr0TwbUA/ld/QuM4px3pN5sr16IMf1ePpCbVWupnxaXD+ZoUe0ztx/iUf8AsHoFCELoecEIQgBCEIDi3pexm/jRT0p02jxd2viPJUjC0SKgGdpPcLn65qyekJpOMruvIqEH93dAHshKdkNaZLjoZPKCPksq7OsmmkV3FVZd3lfBMGM5yWeLp9p0m03I94Tzo91G72Xte+w3cuMROqrMLwKG7Nquybe2nOFrrbMqNJMfqr1Vw1Rttw3AgxYTeeeihYnCnfEAwTExnzWFezdrRSuufReLlpzkfMK5YXHDFUySB1tNt3HJ7YkGB98SAeMzxWO0tkgtuySdZ5+wckiwNZ+Frtc02ByzkCzm+LZC1dszQwcDFxE3HAcVGHZMgwNCDY8Z5QrTt7DUpd1EdUb08/VIB7+KS9QKbQ3dsNdPIrNtFwzWZJ9YwBbh7Fs3AGtJNzlbJaqdS9jOlluw9MOcAZEGCT8BqjyRG+ptRlGnvkS4eqMr6eAVG2ntN9Z5c4lznG5U/bFfra+6wndyHIan64ppgtkAD1ZGeXBVuibK6zZ7iO5fKGzXcMlZOrPa7JtwCwpB34T5JbGCrOpuGdlspuA8U72hQaGkuIBMkfBI6NEdYIMhE7K/QxxbCGs/N8FI6OY80MRRqDOm9rvBrgY8pWW0actYeAULAs3nuOjR7zHunySReN/1HrdrpAIyN19S/o6ScJhy7Pqac9+4EwWzDwwQhCEBCEIDiHTql/ncU1xsXAnxptjyVZ2I0y8uFgDbnICuXpGYP2ysPxBhn+Bo+AVXq09ym8iBvCLnInX2BZRtiHaxlxDm7rZ01HI8VEq9G6rjvYcdcy0Fhh94sW8QjFkuydMZfXNSNh7QLSADDgQZnmpbFCt+08XS7PW1mDKCXDLRFPpJi22Fd0Z3N/mukYvHF9gGuOcuHDvztbwUKnimVmb5w9FrhII3NBz8yFFPsVwwUGt0gruj7R58byvmGrVN3tB0b2bpvOZurXUx7WiKdKmCDIkewzooTxUxdZjBEyLAQJ+Q18VpsdLLJht51GloN2PbZRdotmGEE9/6JvimtDm02XYywdxjIx3rDG0id08Lk/BSsEumKdn4RsSOUxx4LfTAJMCCbDv+aybSDbCQX6TMc44Hit+BLmAvbBjLeykZkcVF7Dy8HOahcXGN6eS0DaVdhjrHi2V032pQdQrhwyJkHiCpmH2hvZsY7vAutWSiuDbdfPrHBYt2pXeY33u0gSfmrXWxbYgU6bee6JXz/Ei0Whv7rQD5qtmaK7/hdZx7Utb+J5jyGfgssMAx0NMwM4UjaGMLpJJJ0kqPhRFzZQ0NsbekyeK14elDCdTP6KThaW/SHIzPFaGVbQe7zWWsG4V1HqTZDN2hRadKbB5NClrXh2Qxo4ADyC2LocmCEIQAhCEByD0qMIxci0tb4nL2AKoh2+1zHZPtJ0P3T9cVcvS0T+1059Xqmnx3nKpUXAUyXCCXdmR5KG3mivUGkPIcJcCQQRwWO0Nm332EjgNe6ya4lgrEPpGKjABB/wBwafxgT32UStiCHEO3g6Iyjd/VZbyEvJro7VczsvBBBgkXH0FuxG2G7pE+tew81sp4MCnMA8J1Sh2FY50iYHZ7zyHfCzZ0o0uxTnO7M98aK04APwZdRfTLatSGk/eY0gOjkcp8llsbBtw4c+N6r6tMG4a46u5gaaFfGU3PqS6XuOus8SUyzNoaYXDSRfP4mEj6ZdJXU3nD0CCW9l7xczq1vdxVgx+0Dh8PUq7sOa0NpmPvuyI7hLv4VzLZRmoXO7V9eJ1WzltjrYvSktdSp4sF1Jh9cN+0Y053F3tGe6fBXPbGH+0cALC4Dcg0gFscREX1lc3260F7gMwbFXPo7tZ2IwVNjnhrsN2Ob2Ou0O/diAeCMvszq4SnXZ1NSQ5slj+Z0I4Kk4mi6k8tdmCbKzYx53rLLE4dmIbBLW1AJa4/eI+6eZUXoW7yVNmMmZzXx+MnmttbC7puIOoX1lIDJWzRrw2EL3SfLNS8SwWBAtqPcilXLQd0ka21W6gwjt1fWzDTqeKEokOeRRpsbYyXP5Zw3yv4qFhqc1WtN5cB5lSKj7FxiTdSujlDfxNDj11O38YWVdmj1GAhCF0OYIQhACEIQFG9JmwRVYMSXQKQAcOI3rGeEnJcwr0CCC7KZnOV3DpfT3sDiR/xOI/hG8PcuE4faJY4END2ST1btCcyw/dOfK6xJ9j0cXE5R6l27HxlLtb1hcOjQZAD4qfhcSS4tc0VG59pvgBPMyTCkUsbhKgj7Rv5dyZnPtA+HmptLF4dodUY17nSGNBgNaIu4c4y71mMXo5ykiCzDNeCBQYXEwD2jHcJjObqVhtlUqMb7Q1sTLSC4anmCTOSjnbkAMENbc2z7pSrG7Q3iIkkmSfr6stqNGOps0VcTDwB2GMk9+s96Y7EcHGzj28ic5Kr1V4cTrPtIVk6OU+20CJn32+Kns29Cj0j7QqBtPDGAxsVP3nOET4Zeaq2yGHeDYEkiJ1Vn9KzP81TpkQWUmA95lx96gdHsMC9hdeCIRvBmK7kDpAyK1Qa70DhkpfQJ/8AmHUz/uMcPFo329+XtU3pgzdqOtcWPeoPQy2Owp/FVYD3FwafCCqXasf4ygPWym8e4KFXqhrQQMyY9yedKsOGOexhkBxEjWM1Usc87wGjREcytUY2SywP9YAnnl+iG4cBphgMGDy5ckvqYiAto2kRlbnx7+KlIWz6cQQLAN4wM1Fc0uJuePemNLG03Zsi1yDmZ4aLIGlMwQpTL1IhinI3VdfRf0adXxDXhwDMO5j3HMkyS0Ac90ydFVC+fVG6NTqfkut+hTDxRxDozqNb/wBWz/UsqSuju+GS4+uWDpCEIXQ84IQhACEIQGjHUd+m9n4mub5ghebHWiRfVeml512xQFOvXaR6tVzf5iNVy5Ox7vhSrqFDau4+T6p9nNT6laDF4sfPgo+NYQ2+RRRrAwyciA084u35f2VjI583HbswrVQHx9Ba6dWJn6CzfQzLu/mc19ZQmY+sgul3g89UaMJSg72kzlbL4p3h9q08I0PqSS67WD1nf/LZ15GErxNbqGl7gCNBNidLC/eqwyq/EVS55LiTc/AcAs1Quxj0g2/Uxtc1agaHGBIByAgDyT7o2xssuARHvSWngyAbRA8k56LYQ9dMbwgW9srMso2kkS+mFMda8nV0TzVSp411Co2owNMODhIkgi48LK79MqTTUqN9Y72mQVJqU4JC09nOOUWtnSBmLkwG1buLdDOZbx7kixogmRf3JBXBb2hYzNtExw+N60CY3xZ35ua0iPBofUMr46tIWdRi17vLRRgyoNMKVSqQef17VppWz8PmpNC+YiTHleVmTO/DBOVsm0m3K7f6I6O7gN78dV58oZ/SuJYczK7/AOjyhubOww4tLv8As4u+K5cSye35sl9aryWNCEL0HywQhCAEIQgBcF6dUSMfiGxnUkfxNDviV3pck9KeznNxQqx2ajRDvzNsR3xurEz0/Fa6mn4KPiTAI4Cfj71BDIBEXkH4+ClYy5nPUrSSSJ5XWTrNq6JeIYHDeFt5s8gSL+8r5haYi9+A0WeF7VFsn1SW+Ez8Y8Flss71TkTF/f3ZrSPLJbKttob9UtmQy3eT9Qpmy8OGcLQoe/1laq4QLnxMqxdHMHDXOdESSSeKr8Basj7znOLQAAbk55D68k86P4fdcCCe/TvXynhWiBESDHOU9wWG3YtHDRYV3ksnSwI+kbCatS+bjfgqntCnwExrorpt9zf2ioAWug33TIJAExHOUjxTJFzmulHFMqrmki4WrDN3HtI0cL8pumuOwRAt9fooOLp+roEeDayTMTTgnjJ8FFpN7U6DNS8XUmDqRPwWGHpSJItnHiowkYVYLjFhp4D5yVLoOEgDP5qEw3lbMPU7QWJZPTxVGWRlG7PcvSewaG5hqDPw0mDyaF562Ns92IrU6LBJe6O4anuAk+C9JtbAAGinEtnT5stI+oQhdjwAhCEAIQhACW9IdjsxVB9F9pu0/hcMj9aSmSEKnWTzptfZz6T30qjYeyx4ciOIIgqBUbb4rtnT3ot+1M62mPtmCP32/h5kZjxGq5BiW6ZQIPjnznRYao7Kbk7McI626MnH3AyZWrBsIqNAkdoTfgVtwbY3hkN2B4WUfDgtLTvQZ84MrK7lnsgdHMA01nsMCxJk5X/umFbpDTpU3sa0TPZJuLREhV3Gmo2tVpta4vJcCBmQSeCn7N6NCzsU7e4UmmP+ztO5XCyzn2oi1tv4ivUEFzj+Fg0FxZthHFO9lbI2niI3KTWzl1tRrSZ77pvhHtpEFrWUmAGKbBE2i5zcbZm6Z7Kpl5ZujtOcCDwuilZmSoo21diY6jVdTeKZeDdrKgPNJ8RjazBFRj2t5i3mrv0zfGMxF57ZEpI3EbsA656+a3bszWBbh9thwa1wsLA/NZbVogNaQQ4E5rKpsenUvTcKT5yjsO8PuHu8lBq0KtI7lZpF+yc2uP5TkUbKidixAZ+4PeV8w1WxHEfJGMMQHCHbrJ5dkH5LClQJaSJiIPIyPeozUdoxcLgc1vwogzCG0fAcV0j0WdC+vc3FVx9i0zTaf9xw1I/AD5kd6xVnbqp2XH0Z9F/2al19VsVqosCLsZmByJzPgNFd0IXRKjhOTk7YIQhUyCEIQAhCEAIQhAC5z6RuifrYug3nWYNY/wBwf1DUXzF+jIRlTp2edsS4gcJsOaXvouMOH1K6N0l6Jtp4ouyoEGqANAyN9o4ATbk7kq3XoCo4gN3QNeHCFydrB3ck8kaniz1ZIYN4jdLouAMrqGxtiXam7j4krfiNrMpAb43iHRA4Dj7FVsdtd2Ie6TDQfVGQ5WzTpOd+h7tKXuO6RIIIOhBFk/6OuPYH35Hq6Ks4djaVGmHOLnEFwAGUuJDfCc026PE7wgESQQqiS1ki9KqUYmvOe+UgqUoE3PzVr6ZM+3q6mbnnASihhwW31afOFqzC0K6D5Ei8G8c0zq1juQIgXg3vPNVSk91J0tMEWP6hN8JjW1BBgOzg5ErTIRq7S5xJkyc1uwFM7rxoRfn2gQpj6Mgg2TPYGyHYio2jT9dxDZ0AuSTyABPgss6cf6Qy6CdDHY6q0vluGpGah/GdKbTpbM6DmQu90KLWNDWgNa0ANAsABYAclF2PsynhqLKNIQxgjvOpPEkyT3qaqlRJSt2CEIVMghCEAIQhACEIQAhCEAIQhAKelUfstQngMgTqBkBMceS4Vt/pSxkso3cZaXn+kaX4r0WuYelroywj9qa0AHs1SGgkaNf8D/CsyR040m6ZyrZ2zH16kl9h2nuNw2ePFxvYJ9gcBRBO7TL3E5vyztAGSMFG4WgQATcfenU8+ad4PDtFznwGg+adNmHOiIdlh0ZnUwM012VseHsibGwjRS8VtjDYamA95FUmer3ZO7GsWBVfx/pPIluFpNp6F7my492jUUckcm0S+lmCDsRWIECcvAKpmm4GLzrPBTG9M6lQ/btbVAtkGG/Nov4hSqG1cM8jOmTxuPMfJVRM3QjxuG329qmC7RzbO8eKR7QwDfWa6Yz0I74srnjcESC+md5uW824HlkqvtBu6WxmM0ZqLDBbUbG5Umcg758V1r0OYCH1atnN3AGuGVySfFUv0cdGm4zFbu79kztVCRkPwg/mPlfgvQ1NgaAGgAAQAMgFE7Nzgo1kyQhC0YBCEIAQhCAEIQgBCEIAQhCAEIQgBacXhm1GOpvG814LXDiCIK3IQHB8Vhv8Or1KdYF7aRJp/wDJvXYTOgGfMEKv7U6VucXbjQzezdN/kF1/0rdGf2rDiqwE1KN4AkuYcxGpGfnxXC9obOc0wWkd4I96dVG1xOeUQKmILjJMrUXLccK+Y3fFH+HPEkrLkma+mfgwdVOiGYoyvjcI86LOjg3TBaR4KqSJ9Un2ZOw+PcPVJb3GPZqt75rXDSXagDOdQBrKhYbCEnI+S6b6KOib34j9oqsc2nSgsDhG8/TPRuffCtoy+KSyzoPo+6NjA4RrCPtX9uqfzHTuaLeBOqsyEIRuwQhCEBCEIAQhCAEIQgBCEIAQhCAEIQgBCEIAWL2A2IB7whCAXYno9hKnr4ag48TSbPnEpVjugmz3Ak4ZoP5XPbr+VwQhRpG48klpsjbO6B4A3OHmONSoRnwL4TrD9F8Gz1cLR8abT7SEIRJFlyTe2/8AIyo4ZjPUY1v7rQPctqEKnMEIQgBCEIAQhCAEIQgBCEID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2.gstatic.com/images?q=tbn:ANd9GcTEUcsfvwbdWRV_bTQ3lun6YAPVlOsvoyOa4Z2rvzC8QnXNXH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TVsVzVHGzLubq0tVjfYVS7onE5NwXtHe7VDxfeLaypUFdNnH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4954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3.gstatic.com/images?q=tbn:ANd9GcTagGtLOdpf_IthbYjiNivceJ82CqW-Tz50AO1ipGYsoHZ8x9FT4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" y="1447801"/>
            <a:ext cx="1898903" cy="23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encrypted-tbn0.gstatic.com/images?q=tbn:ANd9GcQB2ikzgb4pul-C2fzRjyAQua-R9GDH2gCanbsu9SWLF_aM1uM8Y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" y="3875932"/>
            <a:ext cx="1950337" cy="24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encrypted-tbn3.gstatic.com/images?q=tbn:ANd9GcTCX4HmIaWkcxZF202A4Qw6NEGsTVSQFYACulFU-VkRGCS51nB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43" y="3705225"/>
            <a:ext cx="195435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</TotalTime>
  <Words>15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Expanded Shapes &amp; Portraits</vt:lpstr>
      <vt:lpstr>Examples:  Expanded Shapes &amp; Space Using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Tribal</vt:lpstr>
      <vt:lpstr>Theatrical</vt:lpstr>
      <vt:lpstr>Masquarade</vt:lpstr>
      <vt:lpstr>Tiki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Shapes &amp; Portraits</dc:title>
  <dc:creator>Windows User</dc:creator>
  <cp:lastModifiedBy>Windows User</cp:lastModifiedBy>
  <cp:revision>4</cp:revision>
  <dcterms:created xsi:type="dcterms:W3CDTF">2014-10-08T15:09:59Z</dcterms:created>
  <dcterms:modified xsi:type="dcterms:W3CDTF">2014-10-08T18:15:28Z</dcterms:modified>
</cp:coreProperties>
</file>