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9" r:id="rId4"/>
    <p:sldId id="258" r:id="rId5"/>
    <p:sldId id="261" r:id="rId6"/>
    <p:sldId id="265" r:id="rId7"/>
    <p:sldId id="268" r:id="rId8"/>
    <p:sldId id="267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2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November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November 7,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CIL_Mh7v9GocNM&amp;tbnid=86m3CoE0Zq6iOM:&amp;ved=0CAUQjRw&amp;url=http://www.wisconsinhistory.org/archaeology/communities/aztalan.asp&amp;ei=gqN3Us-WB4GKrAG9oIC4Bw&amp;bvm=bv.55819444,d.cWc&amp;psig=AFQjCNEUx3COHuRMO0K0CAHDuAxGsXtjFg&amp;ust=13836587429613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VRYGaWtY283i6M&amp;tbnid=E3b2GvEBBpwT8M:&amp;ved=0CAUQjRw&amp;url=http://rotheshallsupgrade.wordpress.com/2012/05/14/contemporary-entrances/&amp;ei=nqN3UtjkJIq8qAHa1YCoDg&amp;bvm=bv.55819444,d.cWc&amp;psig=AFQjCNEUx3COHuRMO0K0CAHDuAxGsXtjFg&amp;ust=138365874296135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y9G3fZNcrAxC_M&amp;tbnid=9-aLBR8Un9T9IM:&amp;ved=0CAUQjRw&amp;url=http://blog.firespring.com/2010/08/30/social-media-marketing-3-ways-to-find-your-starting-point/&amp;ei=C6R3UvfAAYaNqgGj74HYBQ&amp;bvm=bv.55819444,d.cWc&amp;psig=AFQjCNFVm8CqYTzdlpTbq14TbS3MR73Qlg&amp;ust=13836588827672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NUNUgLs_KBvz5M&amp;tbnid=SnyICKTlT_ooaM:&amp;ved=0CAUQjRw&amp;url=http://www.musclemustangfastfords.com/events/mmfp_0912_the_4th_annual_super_bowl_of_street_legal_drag_racing/photo_15.html&amp;ei=rKR3Up7_LMegqwHB5IG4Bg&amp;bvm=bv.55819444,d.cWc&amp;psig=AFQjCNFVm8CqYTzdlpTbq14TbS3MR73Qlg&amp;ust=1383658882767260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google.com/url?sa=i&amp;rct=j&amp;q=&amp;esrc=s&amp;frm=1&amp;source=images&amp;cd=&amp;cad=rja&amp;docid=ijOxuZTvIVWPMM&amp;tbnid=WrPhcKyr8EfmLM:&amp;ved=0CAUQjRw&amp;url=http://esearchcleveland.wordpress.com/2012/01/31/career-planning-cycle-your-starting-point/&amp;ei=IKR3UuC2DYSXrAGViYGYAg&amp;bvm=bv.55819444,d.cWc&amp;psig=AFQjCNFVm8CqYTzdlpTbq14TbS3MR73Qlg&amp;ust=13836588827672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dMJmBIkyMm2omM&amp;tbnid=Br8DSewY4yoLxM:&amp;ved=0CAUQjRw&amp;url=http://www.getreadytocoach.com/posts/7-easy-steps-to-preparing-your-yearly-action-plan/&amp;ei=L6R3UqvyEcXfqgGp-IHIBw&amp;bvm=bv.55819444,d.cWc&amp;psig=AFQjCNFVm8CqYTzdlpTbq14TbS3MR73Qlg&amp;ust=13836588827672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frm=1&amp;source=images&amp;cd=&amp;cad=rja&amp;docid=dMJmBIkyMm2omM&amp;tbnid=Br8DSewY4yoLxM:&amp;ved=0CAUQjRw&amp;url=http://shazboy.com/category/self-improvement/&amp;ei=QKR3UpqPD8XJqwG84IDIBw&amp;bvm=bv.55819444,d.cWc&amp;psig=AFQjCNFVm8CqYTzdlpTbq14TbS3MR73Qlg&amp;ust=138365888276726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l_UvvVZchxtoDM&amp;tbnid=k39gtCfzzVwYZM:&amp;ved=0CAUQjRw&amp;url=http://hmumc.org/home/startingpoint/&amp;ei=WKR3UoWsMMmdrQHCzYHoAg&amp;bvm=bv.55819444,d.cWc&amp;psig=AFQjCNFVm8CqYTzdlpTbq14TbS3MR73Qlg&amp;ust=13836588827672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AD9yBrsWbbqllM&amp;tbnid=E_OUFZdKbkd_6M:&amp;ved=0CAUQjRw&amp;url=http://www.showmefaith.org/starting-point-registration&amp;ei=wqR3UuPdHYevqAGG2oGgBw&amp;bvm=bv.55819444,d.cWc&amp;psig=AFQjCNFVm8CqYTzdlpTbq14TbS3MR73Qlg&amp;ust=1383658882767260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www.google.com/url?sa=i&amp;rct=j&amp;q=&amp;esrc=s&amp;frm=1&amp;source=images&amp;cd=&amp;cad=rja&amp;docid=guOmA6mgNqK64M&amp;tbnid=yVaDtTI1zmm3vM:&amp;ved=0CAUQjRw&amp;url=http://www.onespokane.com/getinvolved&amp;ei=lqR3Uu3cBIa0qgGp74CYBQ&amp;bvm=bv.55819444,d.cWc&amp;psig=AFQjCNFVm8CqYTzdlpTbq14TbS3MR73Qlg&amp;ust=138365888276726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com/url?sa=i&amp;rct=j&amp;q=&amp;esrc=s&amp;frm=1&amp;source=images&amp;cd=&amp;cad=rja&amp;docid=qTky3fAx66KBdM&amp;tbnid=zlnQUASxGqcBHM:&amp;ved=0CAUQjRw&amp;url=http://www.thehpchurch.com/starting-point/&amp;ei=3KR3UprSF8O3rQGX_ICAAQ&amp;bvm=bv.55819444,d.cWc&amp;psig=AFQjCNFVm8CqYTzdlpTbq14TbS3MR73Qlg&amp;ust=13836588827672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qTky3fAx66KBdM&amp;tbnid=zlnQUASxGqcBHM:&amp;ved=0CAUQjRw&amp;url=http://www.futuremorph.org/16plus/next-steps/&amp;ei=_KR3UovbE4q8qAHa1YCoDg&amp;bvm=bv.55819444,d.cWc&amp;psig=AFQjCNFVm8CqYTzdlpTbq14TbS3MR73Qlg&amp;ust=1383658882767260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&amp;esrc=s&amp;frm=1&amp;source=images&amp;cd=&amp;cad=rja&amp;docid=qTky3fAx66KBdM&amp;tbnid=zlnQUASxGqcBHM:&amp;ved=0CAUQjRw&amp;url=http://www.aliaspooryorik.com/presentations/cfdeveloperweek2012/&amp;ei=76R3UsXXK8jgrAHfr4GACQ&amp;bvm=bv.55819444,d.cWc&amp;psig=AFQjCNFVm8CqYTzdlpTbq14TbS3MR73Qlg&amp;ust=13836588827672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/url?sa=i&amp;rct=j&amp;q=&amp;esrc=s&amp;frm=1&amp;source=images&amp;cd=&amp;cad=rja&amp;docid=XAJwuDWtm4KDlM&amp;tbnid=pQ7l2WiEchtbSM:&amp;ved=0CAUQjRw&amp;url=http://www.springbrookchurch.org/for-the-family/adults-overview/starting-point/&amp;ei=DKV3UofDKImsqAGww4CgCw&amp;bvm=bv.55819444,d.cWc&amp;psig=AFQjCNFVm8CqYTzdlpTbq14TbS3MR73Qlg&amp;ust=13836588827672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frm=1&amp;source=images&amp;cd=&amp;cad=rja&amp;docid=lKTthtQoM-2f5M&amp;tbnid=as5kEWZ6o7bKEM:&amp;ved=0CAUQjRw&amp;url=http://www.toplevelgraphics.net/main/starting-point/&amp;ei=NqV3UrOZGYj8qwGQpYHADg&amp;bvm=bv.55819444,d.cWc&amp;psig=AFQjCNFVm8CqYTzdlpTbq14TbS3MR73Qlg&amp;ust=138365888276726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docid=TcSGJ61x6QOOkM&amp;tbnid=vS0EUc9ePspJ6M:&amp;ved=0CAUQjRw&amp;url=http://bringingoutsuccessfulsisters.blogspot.com/2013/08/exit-strategy-how-to-pursue-your.html&amp;ei=tqV3UqD-DIK2qQGetIDIDA&amp;bvm=bv.55819444,d.cWc&amp;psig=AFQjCNHgL-Fg7MHbT1MeZBtBuzoIwK5FsA&amp;ust=13836592106456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g34a8cqCsgDgDM&amp;tbnid=3vV_bbRTmkqOgM:&amp;ved=0CAUQjRw&amp;url=http://www.articulate.com/blog/provide-consistent-exit-experience-across-browsers/&amp;ei=WKV3UpS7EY6-qQHK_oFo&amp;bvm=bv.55819444,d.cWc&amp;psig=AFQjCNHgL-Fg7MHbT1MeZBtBuzoIwK5FsA&amp;ust=1383659210645624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rct=j&amp;q=&amp;esrc=s&amp;frm=1&amp;source=images&amp;cd=&amp;cad=rja&amp;docid=p9ue22w5uMHs-M&amp;tbnid=WZXSGcS4kFXeYM:&amp;ved=0CAUQjRw&amp;url=http://www.123rf.com/photo_5567876_emergency-exit-door-sign-with-human-figure-on-stairs-vector.html&amp;ei=eqV3UsrbCJClqwGguoCYAw&amp;bvm=bv.55819444,d.cWc&amp;psig=AFQjCNHgL-Fg7MHbT1MeZBtBuzoIwK5FsA&amp;ust=13836592106456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zfJyOGGoX-uAiM&amp;tbnid=U0HcZvbKi-3zAM:&amp;ved=0CAUQjRw&amp;url=http://newportboardgroup.com/no-mans-land-blog/bid/175496/Why-Private-Companies-Need-an-Exit-Strategy&amp;ei=j6V3UqL5CYjGqwGY0ICYAw&amp;bvm=bv.55819444,d.cWc&amp;psig=AFQjCNHgL-Fg7MHbT1MeZBtBuzoIwK5FsA&amp;ust=13836592106456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om/url?sa=i&amp;rct=j&amp;q=&amp;esrc=s&amp;frm=1&amp;source=images&amp;cd=&amp;cad=rja&amp;docid=LyDSRJdh1Mm_zM&amp;tbnid=WLl_H_xs41g5kM:&amp;ved=0CAUQjRw&amp;url=http://armygk.armylive.dodlive.mil/2013/02/22/annual-certification-cycle-rolls-on/mass-exit/&amp;ei=z6V3Up-oMordrQG6rIC4Cw&amp;bvm=bv.55819444,d.cWc&amp;psig=AFQjCNHgL-Fg7MHbT1MeZBtBuzoIwK5FsA&amp;ust=138365921064562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DLwKc49aEJiYDM&amp;tbnid=j_RHbxKWaz-wMM:&amp;ved=0CAUQjRw&amp;url=http://gamerlimit.com/2009/04/gamer-limit-review-exit-2/&amp;ei=-6V3UuawEpGyrgGp4YC4Cg&amp;bvm=bv.55819444,d.cWc&amp;psig=AFQjCNHgL-Fg7MHbT1MeZBtBuzoIwK5FsA&amp;ust=13836592106456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docid=Sv5nzKsdMkm1ZM&amp;tbnid=oBFFTjnRLFnx1M:&amp;ved=0CAUQjRw&amp;url=http://rapgenius.com/1663106/Noah-club-paradise-remix/Taking-my-time-to-ensure-we-both-crossed-the-finish-line&amp;ei=NaZ3UpyrG8STqwHqx4HIDQ&amp;bvm=bv.55819444,d.cWc&amp;psig=AFQjCNFLsUzb4dRozNas-b1GKzIBo6NTdw&amp;ust=13836594402036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com/url?sa=i&amp;rct=j&amp;q=&amp;esrc=s&amp;frm=1&amp;source=images&amp;cd=&amp;cad=rja&amp;docid=_ptGSbh-9OD1TM&amp;tbnid=B7uwWhGHsfYWkM:&amp;ved=0CAUQjRw&amp;url=http://remodelingclay.com/2013/04/get-on-base/&amp;ei=TKZ3UpPrNsbIrgHNx4HgDQ&amp;bvm=bv.55819444,d.cWc&amp;psig=AFQjCNFLsUzb4dRozNas-b1GKzIBo6NTdw&amp;ust=13836594402036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docid=bLHivKbwJGoNlM&amp;tbnid=a6pxtIKd8k9rzM:&amp;ved=0CAUQjRw&amp;url=http://images.yourdictionary.com/finish&amp;ei=tKZ3UsffCcq-qAH-m4GABQ&amp;bvm=bv.55819444,d.cWc&amp;psig=AFQjCNEvKBBQPsQ-K_DCQuTxLOTFAnPxzQ&amp;ust=13836595378483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/url?sa=i&amp;rct=j&amp;q=&amp;esrc=s&amp;frm=1&amp;source=images&amp;cd=&amp;cad=rja&amp;docid=1RZBEX2ZX3y34M&amp;tbnid=oLfqdQxGweGGZM:&amp;ved=0CAUQjRw&amp;url=http://www.world-nuclear-news.org/RS-Completion_of_Fukushima_Daiichi_4_cover-2307134.html&amp;ei=hKd3UsOfOMn_qwHyu4DADQ&amp;bvm=bv.55819444,d.cWc&amp;psig=AFQjCNF5MBeL60y1_UVKzUSKJy3k1w-ksw&amp;ust=138365967426434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7" y="244036"/>
            <a:ext cx="8352430" cy="1524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Warren Education Association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poster </a:t>
            </a:r>
            <a:r>
              <a:rPr lang="en-US" sz="4800" dirty="0" smtClean="0"/>
              <a:t>contest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149" y="1849126"/>
            <a:ext cx="7832044" cy="1100868"/>
          </a:xfrm>
        </p:spPr>
        <p:txBody>
          <a:bodyPr>
            <a:noAutofit/>
          </a:bodyPr>
          <a:lstStyle/>
          <a:p>
            <a:r>
              <a:rPr lang="en-US" sz="4000" dirty="0" smtClean="0"/>
              <a:t>American Education Week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78" y="5092700"/>
            <a:ext cx="6604000" cy="176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90" y="2418080"/>
            <a:ext cx="2585466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sconsinhistory.org/archaeology/communities/images/aztalan-entrance_3%20ENHANC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279"/>
            <a:ext cx="36957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theshallsupgrade.files.wordpress.com/2012/05/energieforum_entrance_o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28" y="892244"/>
            <a:ext cx="5148072" cy="5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firespring.com/wp-content/uploads/2010/08/Starting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4010"/>
            <a:ext cx="4634790" cy="31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searchcleveland.files.wordpress.com/2012/01/startingpoin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6" y="203224"/>
            <a:ext cx="4300958" cy="30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musclemustangfastfords.com/f/events/mmfp_0912_the_4th_annual_super_bowl_of_street_legal_drag_racing/30959505/mmfp_0912_17_%2Bsuper_bowl_of_street_legal_racing%2Bstarting_poi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77" y="1258613"/>
            <a:ext cx="4254075" cy="31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treadytocoach.com/wp-content/uploads/2012/05/starting-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9" y="1777574"/>
            <a:ext cx="4921393" cy="32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azboy.com/wp-content/uploads/2012/02/starting-poi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7" y="1244081"/>
            <a:ext cx="3534770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mumc.org/wp-content/uploads/2013/03/Starting-Point-Logo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b="12282"/>
          <a:stretch/>
        </p:blipFill>
        <p:spPr bwMode="auto">
          <a:xfrm>
            <a:off x="0" y="2364044"/>
            <a:ext cx="5600700" cy="39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nespokane-web.s3.amazonaws.com/sites/4df66650a016940001000005/assets/4e0a307d664b360001000782/ad-starting-point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65" y="278792"/>
            <a:ext cx="4152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howmefaith.org/wp-content/uploads/2013/07/Starting-Point-Fred-Version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r="11163"/>
          <a:stretch/>
        </p:blipFill>
        <p:spPr bwMode="auto">
          <a:xfrm>
            <a:off x="5620887" y="2529855"/>
            <a:ext cx="353477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hpchurch.com/uploads/images/headers/nextStep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96" y="4572000"/>
            <a:ext cx="7213118" cy="21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iaspooryorik.com/presentations/cfdeveloperweek2012/images/next-step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" y="88900"/>
            <a:ext cx="56007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uturemorph.org/wp-content/uploads/2012/03/MP90043315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96" y="1125620"/>
            <a:ext cx="4657504" cy="24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ringbrookchurch.org/wp-content/uploads/2013/06/starting-point-fea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77" y="3576714"/>
            <a:ext cx="6722896" cy="30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oplevelgraphics.net/main/wp-content/uploads/2012/08/starting1-700x3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0" y="201987"/>
            <a:ext cx="6571651" cy="30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1.bp.blogspot.com/-p7BaEwybrlg/UghJCEh_YrI/AAAAAAAAARU/G1HkD4gtDAg/s1600/Exit-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6" y="1396699"/>
            <a:ext cx="56007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s.123rf.com/400wm/400/400/tombaky/tombaky0909/tombaky090900066/5567876-emergency-exit-door-sign-with-human-figure-on-stairs-vec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84" y="3947246"/>
            <a:ext cx="3471649" cy="29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rticulate-wom.s3.amazonaws.com/blog/wp-content/uploads/2013/06/launchpage/exit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64" y="877709"/>
            <a:ext cx="4203985" cy="28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ewportboardgroup.com/Portals/132341/images/step-one-for-creating-your-exit-strategy-pop_71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51" y="211041"/>
            <a:ext cx="5600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mygk.armylive.dodlive.mil/files/2013/02/Mass-Ex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2750024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amerlimit.com/wp-content/uploads/2009/04/exit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5" y="1378425"/>
            <a:ext cx="7455311" cy="41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3.amazonaws.com/rapgenius/filepicker%2Fbcr4KzvT72sotqU0Kb79_finish_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2" y="2860769"/>
            <a:ext cx="56007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remodelingclay.com/wp-content/uploads/2013/04/finishl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86" y="35681"/>
            <a:ext cx="4710259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Criteria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0628"/>
            <a:ext cx="7002976" cy="5532447"/>
          </a:xfrm>
        </p:spPr>
        <p:txBody>
          <a:bodyPr>
            <a:noAutofit/>
          </a:bodyPr>
          <a:lstStyle/>
          <a:p>
            <a:r>
              <a:rPr lang="en-US" sz="3600" dirty="0" smtClean="0"/>
              <a:t>*K-12 students from each school in the district will participate.</a:t>
            </a:r>
          </a:p>
          <a:p>
            <a:r>
              <a:rPr lang="en-US" sz="3600" dirty="0" smtClean="0"/>
              <a:t>*Poster must be on a 12” x 18” sheet of construction paper.</a:t>
            </a:r>
          </a:p>
          <a:p>
            <a:r>
              <a:rPr lang="en-US" sz="3600" dirty="0" smtClean="0"/>
              <a:t>*Mediums: Colored Pencils, Crayons, Markers</a:t>
            </a:r>
          </a:p>
          <a:p>
            <a:r>
              <a:rPr lang="en-US" sz="3600" dirty="0" smtClean="0"/>
              <a:t>*All applications must have an “Entry Form” filled out and attached to the back of them.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35700" y="284275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yourdictionary.com/images/definitions/lg/fin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1" y="2716047"/>
            <a:ext cx="5042088" cy="33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world-nuclear-news.org/uploadedImages/wnn/Images/Fukushima%20Daiichi%204%20cover%20comple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97" y="449192"/>
            <a:ext cx="4381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9162"/>
            <a:ext cx="7520940" cy="886762"/>
          </a:xfrm>
        </p:spPr>
        <p:txBody>
          <a:bodyPr/>
          <a:lstStyle/>
          <a:p>
            <a:pPr algn="ctr"/>
            <a:r>
              <a:rPr lang="en-US" sz="5400" dirty="0" smtClean="0"/>
              <a:t>2013 Theme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94581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Gabriola"/>
                <a:cs typeface="Gabriola"/>
              </a:rPr>
              <a:t>“Public Education-</a:t>
            </a:r>
          </a:p>
          <a:p>
            <a:pPr algn="ctr"/>
            <a:r>
              <a:rPr lang="en-US" sz="7200" dirty="0" smtClean="0">
                <a:latin typeface="Gabriola"/>
                <a:cs typeface="Gabriola"/>
              </a:rPr>
              <a:t>We Enter to Learn,</a:t>
            </a:r>
          </a:p>
          <a:p>
            <a:pPr algn="ctr"/>
            <a:r>
              <a:rPr lang="en-US" sz="7200" dirty="0" smtClean="0">
                <a:latin typeface="Gabriola"/>
                <a:cs typeface="Gabriola"/>
              </a:rPr>
              <a:t>Leave to Achieve”</a:t>
            </a:r>
            <a:endParaRPr lang="en-US" sz="72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7093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/>
              <a:t>Selection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"/>
            <a:ext cx="9144000" cy="454454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*Each grade level will have one winner in each school.</a:t>
            </a:r>
          </a:p>
          <a:p>
            <a:r>
              <a:rPr lang="en-US" sz="2800" dirty="0" smtClean="0"/>
              <a:t>*A panel of judges will select one winner from each grade level to represent the entire school district.</a:t>
            </a:r>
          </a:p>
          <a:p>
            <a:r>
              <a:rPr lang="en-US" sz="2800" dirty="0" smtClean="0"/>
              <a:t>*There will be 15 district wide winners in all.</a:t>
            </a:r>
          </a:p>
          <a:p>
            <a:r>
              <a:rPr lang="en-US" sz="2800" dirty="0" smtClean="0"/>
              <a:t>*All grade level winners in every building will be honored at a Board of Education meeting.  They will be informed of the date in an invitation.</a:t>
            </a:r>
          </a:p>
          <a:p>
            <a:r>
              <a:rPr lang="en-US" sz="2800" dirty="0" smtClean="0"/>
              <a:t>*All winners will receive a certificate from the Board of Education and the Warren Education Association.</a:t>
            </a:r>
          </a:p>
          <a:p>
            <a:r>
              <a:rPr lang="en-US" sz="2800" dirty="0" smtClean="0"/>
              <a:t>*The 15 district wide winners will receive a $50 Barnes and Noble gift certificate from the Warren Education Association.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5886">
            <a:off x="5595625" y="4918609"/>
            <a:ext cx="2324619" cy="1798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746130"/>
            <a:ext cx="3701925" cy="21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9162"/>
            <a:ext cx="7520940" cy="886762"/>
          </a:xfrm>
        </p:spPr>
        <p:txBody>
          <a:bodyPr/>
          <a:lstStyle/>
          <a:p>
            <a:pPr algn="ctr"/>
            <a:r>
              <a:rPr lang="en-US" sz="5400" dirty="0" smtClean="0"/>
              <a:t>2013 Theme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94581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Gabriola"/>
                <a:cs typeface="Gabriola"/>
              </a:rPr>
              <a:t>“Public Education-</a:t>
            </a:r>
          </a:p>
          <a:p>
            <a:pPr algn="ctr"/>
            <a:r>
              <a:rPr lang="en-US" sz="7200" dirty="0" smtClean="0">
                <a:latin typeface="Gabriola"/>
                <a:cs typeface="Gabriola"/>
              </a:rPr>
              <a:t>We Enter to Learn,</a:t>
            </a:r>
          </a:p>
          <a:p>
            <a:pPr algn="ctr"/>
            <a:r>
              <a:rPr lang="en-US" sz="7200" dirty="0" smtClean="0">
                <a:latin typeface="Gabriola"/>
                <a:cs typeface="Gabriola"/>
              </a:rPr>
              <a:t>Leave to Achieve”</a:t>
            </a:r>
            <a:endParaRPr lang="en-US" sz="72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0680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93" y="574744"/>
            <a:ext cx="5694237" cy="5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3886200" cy="593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636" y="457200"/>
            <a:ext cx="4907181" cy="324307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04" y="3956050"/>
            <a:ext cx="49260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9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3" y="115809"/>
            <a:ext cx="3995567" cy="2911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69" y="115808"/>
            <a:ext cx="4294478" cy="286867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7" y="2835124"/>
            <a:ext cx="8404704" cy="40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25" y="3971640"/>
            <a:ext cx="3750405" cy="2587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3936278"/>
            <a:ext cx="4403305" cy="292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873" y="194053"/>
            <a:ext cx="6002864" cy="35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5" y="360163"/>
            <a:ext cx="3840996" cy="2560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45" y="0"/>
            <a:ext cx="4374655" cy="3280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64" y="3360326"/>
            <a:ext cx="4669575" cy="34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160</TotalTime>
  <Words>207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Warren Education Association  poster contest</vt:lpstr>
      <vt:lpstr>Criteria</vt:lpstr>
      <vt:lpstr>Selection Process</vt:lpstr>
      <vt:lpstr>2013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2013 Theme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Scholastic poster contest</dc:title>
  <dc:creator>Elizabeth  Cormier</dc:creator>
  <cp:lastModifiedBy>Windows User</cp:lastModifiedBy>
  <cp:revision>14</cp:revision>
  <dcterms:created xsi:type="dcterms:W3CDTF">2013-11-01T20:47:02Z</dcterms:created>
  <dcterms:modified xsi:type="dcterms:W3CDTF">2013-11-07T13:14:26Z</dcterms:modified>
</cp:coreProperties>
</file>