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71E870-3793-4F32-A2C0-176FFF83A750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CDB1917-2A06-4561-B531-8E045E5403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  Assignment</a:t>
            </a:r>
            <a:br>
              <a:rPr lang="en-US" dirty="0" smtClean="0"/>
            </a:br>
            <a:r>
              <a:rPr lang="en-US" dirty="0" smtClean="0"/>
              <a:t>		Line &amp; pattern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Art\2D Art\line &amp; pattern- AF\Patterns drawing -line shape\DSCN8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1371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Border lines need to be straight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Art\2D Art\line &amp; pattern- AF\Patterns drawing -line shape\DSCN8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5315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3060" y="152400"/>
            <a:ext cx="7520940" cy="548640"/>
          </a:xfrm>
        </p:spPr>
        <p:txBody>
          <a:bodyPr/>
          <a:lstStyle/>
          <a:p>
            <a:r>
              <a:rPr lang="en-US" dirty="0" smtClean="0"/>
              <a:t>Border lines need to be straight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"/>
            <a:ext cx="7520940" cy="548640"/>
          </a:xfrm>
        </p:spPr>
        <p:txBody>
          <a:bodyPr/>
          <a:lstStyle/>
          <a:p>
            <a:r>
              <a:rPr lang="en-US" dirty="0" smtClean="0"/>
              <a:t>Border lines need to be straight</a:t>
            </a:r>
            <a:endParaRPr lang="en-US" dirty="0"/>
          </a:p>
        </p:txBody>
      </p:sp>
      <p:pic>
        <p:nvPicPr>
          <p:cNvPr id="5122" name="Picture 2" descr="H:\Art\2D Art\line &amp; pattern- AF\katrina 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:\Art\2D Art\line &amp; pattern- AF\a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81000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to Start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115300" cy="411480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In your sketchbook, create a rough draft of your design.</a:t>
            </a:r>
          </a:p>
          <a:p>
            <a:pPr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Use a ruler to divide up the paper into a minimum of 11 compartments or areas.</a:t>
            </a:r>
          </a:p>
          <a:p>
            <a:pPr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Lines can go all the way across the page at different angles or stop part the way through.</a:t>
            </a:r>
          </a:p>
          <a:p>
            <a:pPr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Fill the compartments with patterns, designs, shapes</a:t>
            </a:r>
          </a:p>
          <a:p>
            <a:pPr marL="0" lvl="2" indent="0">
              <a:spcBef>
                <a:spcPts val="800"/>
              </a:spcBef>
              <a:buClrTx/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-DO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NOT use: symbols, trademarked logos,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images/pictures</a:t>
            </a:r>
            <a:endParaRPr lang="en-U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Think of a color scheme for the final design using 3 colors and the shades of those colors.</a:t>
            </a:r>
          </a:p>
          <a:p>
            <a:pPr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Transfer the design to the final copy paper.  Draw lightly in case of mistakes.</a:t>
            </a:r>
          </a:p>
          <a:p>
            <a:pPr>
              <a:buAutoNum type="arabicPeriod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Keep the borders between compartments thick so we can easily see where each of the 11 areas are in your design.</a:t>
            </a:r>
          </a:p>
          <a:p>
            <a:pPr marL="237744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97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Art\2D Art\line &amp; pattern- AF\ash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2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Art\2D Art\line &amp; pattern- AF\hol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:\Art\2D Art\line &amp; pattern- AF\jess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:\Art\2D Art\line &amp; pattern- AF\Patterns drawing -line shape\DSCN8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:\Art\2D Art\line &amp; pattern- AF\Patterns drawing -line shape\DSCN8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24" y="152400"/>
            <a:ext cx="7520940" cy="548640"/>
          </a:xfrm>
        </p:spPr>
        <p:txBody>
          <a:bodyPr/>
          <a:lstStyle/>
          <a:p>
            <a:r>
              <a:rPr lang="en-US" dirty="0" smtClean="0"/>
              <a:t>Good example, but make borders thicker</a:t>
            </a:r>
            <a:endParaRPr lang="en-US" dirty="0"/>
          </a:p>
        </p:txBody>
      </p:sp>
      <p:pic>
        <p:nvPicPr>
          <p:cNvPr id="9218" name="Picture 2" descr="H:\Art\2D Art\line &amp; pattern- AF\Patterns drawing -line shape\DSCN8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00988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123</TotalTime>
  <Words>87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Sub  Assignment   Line &amp; pattern</vt:lpstr>
      <vt:lpstr>PowerPoint Presentation</vt:lpstr>
      <vt:lpstr>How to 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example, but make borders thicker</vt:lpstr>
      <vt:lpstr>PowerPoint Presentation</vt:lpstr>
      <vt:lpstr>Border lines need to be straight</vt:lpstr>
      <vt:lpstr>Border lines need to be straight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 Assignment   Line &amp; pattern</dc:title>
  <dc:creator>Windows User</dc:creator>
  <cp:lastModifiedBy>Windows User</cp:lastModifiedBy>
  <cp:revision>3</cp:revision>
  <dcterms:created xsi:type="dcterms:W3CDTF">2013-09-12T12:20:43Z</dcterms:created>
  <dcterms:modified xsi:type="dcterms:W3CDTF">2013-09-13T12:22:38Z</dcterms:modified>
</cp:coreProperties>
</file>