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BB0-3E2C-43A5-B931-5644A74845C6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F8C0-390B-430D-BA1B-F702E2FF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8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BB0-3E2C-43A5-B931-5644A74845C6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F8C0-390B-430D-BA1B-F702E2FF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8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BB0-3E2C-43A5-B931-5644A74845C6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F8C0-390B-430D-BA1B-F702E2FF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4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BB0-3E2C-43A5-B931-5644A74845C6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F8C0-390B-430D-BA1B-F702E2FF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9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BB0-3E2C-43A5-B931-5644A74845C6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F8C0-390B-430D-BA1B-F702E2FF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1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BB0-3E2C-43A5-B931-5644A74845C6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F8C0-390B-430D-BA1B-F702E2FF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9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BB0-3E2C-43A5-B931-5644A74845C6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F8C0-390B-430D-BA1B-F702E2FF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3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BB0-3E2C-43A5-B931-5644A74845C6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F8C0-390B-430D-BA1B-F702E2FF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9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BB0-3E2C-43A5-B931-5644A74845C6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F8C0-390B-430D-BA1B-F702E2FF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3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BB0-3E2C-43A5-B931-5644A74845C6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F8C0-390B-430D-BA1B-F702E2FF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5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BB0-3E2C-43A5-B931-5644A74845C6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F8C0-390B-430D-BA1B-F702E2FF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9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BB0-3E2C-43A5-B931-5644A74845C6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0F8C0-390B-430D-BA1B-F702E2FF6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9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f3qEgPv1r1CuXM&amp;tbnid=JMVVCWvxebdiiM:&amp;ved=0CAUQjRw&amp;url=http://www.thejanedough.com/hong-kong-haunted-houses/&amp;ei=2jdhUrHqHqa0ygHz1oCoDw&amp;bvm=bv.54176721,d.aWc&amp;psig=AFQjCNH3xzahOxYKAnXbxKRXr5a_LXjYfg&amp;ust=1382189366023831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www.google.com/url?sa=i&amp;rct=j&amp;q=&amp;esrc=s&amp;frm=1&amp;source=images&amp;cd=&amp;cad=rja&amp;docid=lf9skXM6-X1yKM&amp;tbnid=l3mPv3pVUAkzmM:&amp;ved=0CAUQjRw&amp;url=http://www.picstopin.com/2560/haunted-castle-wallpaper-and-photo-high-resolution-download/http:%7C%7Cwww*snoron*com%7Cwalls%7Chaunted_castle-wide*jpg/&amp;ei=qDhhUrCaB_GCyAGitIGQCg&amp;bvm=bv.54176721,d.aWc&amp;psig=AFQjCNHOXbsj2jgrfCA-tBNHxP5h2ypPPQ&amp;ust=1382189423677349" TargetMode="External"/><Relationship Id="rId2" Type="http://schemas.openxmlformats.org/officeDocument/2006/relationships/hyperlink" Target="http://www.google.com/url?sa=i&amp;rct=j&amp;q=&amp;esrc=s&amp;frm=1&amp;source=images&amp;cd=&amp;cad=rja&amp;docid=sj134LaE9k6EFM&amp;tbnid=Z4mrJnfVlQcvfM:&amp;ved=0CAUQjRw&amp;url=http://www.mbalifecycle.com/blog/bid/83116/Is-Your-MBA-Website-A-Haunted-House&amp;ei=AjdhUqTBNsewyQGtlIDwDw&amp;bvm=bv.54176721,d.aWc&amp;psig=AFQjCNHB4O-2rLVeioO9P9nal4JvNeUBnw&amp;ust=138218893157495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url?sa=i&amp;rct=j&amp;q=&amp;esrc=s&amp;frm=1&amp;source=images&amp;cd=&amp;cad=rja&amp;docid=BXciRX8X2YOApM&amp;tbnid=Ah5J4LF4tXhO_M:&amp;ved=0CAUQjRw&amp;url=http://community.digitalmediaacademy.org/14103-lego-haunted-houses&amp;ei=jDdhUriIN-nkyQGXvoDwAg&amp;bvm=bv.54176721,d.aWc&amp;psig=AFQjCNH75TfU3PrnsbhZTSkisxkZ0NCp4A&amp;ust=1382189265154349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http://www.google.com/url?sa=i&amp;rct=j&amp;q=&amp;esrc=s&amp;frm=1&amp;source=images&amp;cd=&amp;cad=rja&amp;docid=XpwUNbkYZ-KVUM&amp;tbnid=sNheQVltYh_U6M:&amp;ved=0CAUQjRw&amp;url=http://www.layoutsparks.com/pictures/castle-3&amp;ei=_jdhUr2AFan4yAHD-oDgBg&amp;bvm=bv.54176721,d.aWc&amp;psig=AFQjCNHOXbsj2jgrfCA-tBNHxP5h2ypPPQ&amp;ust=1382189423677349" TargetMode="External"/><Relationship Id="rId4" Type="http://schemas.openxmlformats.org/officeDocument/2006/relationships/hyperlink" Target="http://www.google.com/url?sa=i&amp;rct=j&amp;q=&amp;esrc=s&amp;frm=1&amp;source=images&amp;cd=&amp;cad=rja&amp;docid=KidenE6NkgSpMM&amp;tbnid=YzoJGQWP-K6WAM:&amp;ved=0CAUQjRw&amp;url=http://www.homedit.com/10-extravagant-ways-to-decorate-for-halloween/&amp;ei=HTdhUqDPPMewyQGtlIDwDw&amp;bvm=bv.54176721,d.aWc&amp;psig=AFQjCNHB4O-2rLVeioO9P9nal4JvNeUBnw&amp;ust=1382188931574954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balifecycle.com/Portals/80674/images/haunted-house%20-%20web%20blo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963169" cy="3069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dn.homedit.com/wp-content/uploads/2012/09/HauntedHouseLG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728" y="24617"/>
            <a:ext cx="2843047" cy="284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ommunity.digitalmediaacademy.org/wp-content/uploads/2011/10/lego-haunted-house.jpe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-36038"/>
            <a:ext cx="2925170" cy="365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thejanedough.com/wp-content/uploads/2012/01/haunted-house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30484"/>
            <a:ext cx="4484252" cy="337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ages2.layoutsparks.com/1/218848/vampire-castle-huge-haunted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111" y="3767338"/>
            <a:ext cx="4265889" cy="319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openwalls.com/image/18265/haunted_castle_1440x900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87" y="3069845"/>
            <a:ext cx="3329624" cy="208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4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2013-10-18T13:24:49Z</dcterms:created>
  <dcterms:modified xsi:type="dcterms:W3CDTF">2013-10-21T12:44:09Z</dcterms:modified>
</cp:coreProperties>
</file>