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3A4F3E-4FF1-4B83-8486-79FB7110508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8CDC38-2F4E-46B2-9C9E-DD6D7F79B5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F3E-4FF1-4B83-8486-79FB7110508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C38-2F4E-46B2-9C9E-DD6D7F79B5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53A4F3E-4FF1-4B83-8486-79FB7110508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8CDC38-2F4E-46B2-9C9E-DD6D7F79B5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F3E-4FF1-4B83-8486-79FB7110508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C38-2F4E-46B2-9C9E-DD6D7F79B5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3A4F3E-4FF1-4B83-8486-79FB7110508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448CDC38-2F4E-46B2-9C9E-DD6D7F79B5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F3E-4FF1-4B83-8486-79FB7110508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C38-2F4E-46B2-9C9E-DD6D7F79B5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F3E-4FF1-4B83-8486-79FB7110508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C38-2F4E-46B2-9C9E-DD6D7F79B5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F3E-4FF1-4B83-8486-79FB7110508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C38-2F4E-46B2-9C9E-DD6D7F79B5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3A4F3E-4FF1-4B83-8486-79FB7110508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C38-2F4E-46B2-9C9E-DD6D7F79B5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F3E-4FF1-4B83-8486-79FB7110508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C38-2F4E-46B2-9C9E-DD6D7F79B5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F3E-4FF1-4B83-8486-79FB7110508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C38-2F4E-46B2-9C9E-DD6D7F79B5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53A4F3E-4FF1-4B83-8486-79FB7110508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8CDC38-2F4E-46B2-9C9E-DD6D7F79B5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2.bp.blogspot.com/-CA2tirGtTn4/U2LMfWkwIzI/AAAAAAAAIBE/dSXbXQkjnaE/s1600/Screen+shot+2014-04-30+at+7.32.23+PM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4.bp.blogspot.com/-WoA0iGY5XqM/U2LLxtzTJoI/AAAAAAAAIAo/5DbHFQ6YkMg/s1600/photo+2_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4.bp.blogspot.com/-qjiDMfTBxdI/U2LLxMFqHZI/AAAAAAAAIAk/FFaI-Gc71Rg/s1600/photo+1_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3.bp.blogspot.com/-zoOR37WxUwI/U2LMgM3MJvI/AAAAAAAAIBI/vV3b-ohE0_M/s1600/Screen+shot+2014-04-30+at+7.32.44+PM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524000"/>
            <a:ext cx="6400800" cy="1877568"/>
          </a:xfrm>
        </p:spPr>
        <p:txBody>
          <a:bodyPr/>
          <a:lstStyle/>
          <a:p>
            <a:pPr algn="ctr"/>
            <a:r>
              <a:rPr lang="en-US" sz="6000" dirty="0" smtClean="0"/>
              <a:t>Japanese </a:t>
            </a:r>
            <a:r>
              <a:rPr lang="en-US" sz="6000" dirty="0" err="1" smtClean="0"/>
              <a:t>Notan</a:t>
            </a:r>
            <a:r>
              <a:rPr lang="en-US" sz="6000" dirty="0" smtClean="0"/>
              <a:t> designs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267200"/>
            <a:ext cx="6096000" cy="110124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Using Positive &amp; Negative Space</a:t>
            </a:r>
            <a:endParaRPr lang="en-US" sz="3200" dirty="0"/>
          </a:p>
        </p:txBody>
      </p:sp>
      <p:pic>
        <p:nvPicPr>
          <p:cNvPr id="4" name="Picture 4" descr="http://2.bp.blogspot.com/-CA2tirGtTn4/U2LMfWkwIzI/AAAAAAAAIBE/dSXbXQkjnaE/s1600/Screen+shot+2014-04-30+at+7.32.23+PM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4" t="58182" r="26915"/>
          <a:stretch/>
        </p:blipFill>
        <p:spPr bwMode="auto">
          <a:xfrm>
            <a:off x="152400" y="2286000"/>
            <a:ext cx="2337399" cy="227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African Mask Lesson - Pos / Neg Space Great link to other wonderful lesson ideas that incorporate art histo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6939"/>
            <a:ext cx="4876800" cy="644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7897284" cy="5922963"/>
          </a:xfrm>
        </p:spPr>
      </p:pic>
    </p:spTree>
    <p:extLst>
      <p:ext uri="{BB962C8B-B14F-4D97-AF65-F5344CB8AC3E}">
        <p14:creationId xmlns:p14="http://schemas.microsoft.com/office/powerpoint/2010/main" val="27693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7998884" cy="5999163"/>
          </a:xfrm>
        </p:spPr>
      </p:pic>
    </p:spTree>
    <p:extLst>
      <p:ext uri="{BB962C8B-B14F-4D97-AF65-F5344CB8AC3E}">
        <p14:creationId xmlns:p14="http://schemas.microsoft.com/office/powerpoint/2010/main" val="42835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" y="457200"/>
            <a:ext cx="7998884" cy="5999163"/>
          </a:xfrm>
        </p:spPr>
      </p:pic>
    </p:spTree>
    <p:extLst>
      <p:ext uri="{BB962C8B-B14F-4D97-AF65-F5344CB8AC3E}">
        <p14:creationId xmlns:p14="http://schemas.microsoft.com/office/powerpoint/2010/main" val="3165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Notan</a:t>
            </a:r>
            <a:r>
              <a:rPr lang="en-US" dirty="0" smtClean="0"/>
              <a:t>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Nōtan</a:t>
            </a:r>
            <a:r>
              <a:rPr lang="en-US" dirty="0"/>
              <a:t> is a Japanese design concept involving the play and placement of light and dark as they are placed next to the other in art and </a:t>
            </a:r>
            <a:r>
              <a:rPr lang="en-US" dirty="0" smtClean="0"/>
              <a:t>imagery, as an element of 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4.bp.blogspot.com/-WoA0iGY5XqM/U2LLxtzTJoI/AAAAAAAAIAo/5DbHFQ6YkMg/s1600/photo+2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4822984" cy="62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4.bp.blogspot.com/-qjiDMfTBxdI/U2LLxMFqHZI/AAAAAAAAIAk/FFaI-Gc71Rg/s1600/photo+1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8600"/>
            <a:ext cx="4857750" cy="6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3.bp.blogspot.com/-zoOR37WxUwI/U2LMgM3MJvI/AAAAAAAAIBI/vV3b-ohE0_M/s1600/Screen+shot+2014-04-30+at+7.32.44+P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581025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Notan Nathan Maillet Art Concepts 1 | Umass Lowell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09600"/>
            <a:ext cx="740410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gyptian Notan Design by FrostyOre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Art Mash: Notan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882"/>
            <a:ext cx="4800600" cy="65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juxtaposing negative space with positive sha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685800"/>
            <a:ext cx="7315340" cy="525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5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163</TotalTime>
  <Words>48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Trebuchet MS</vt:lpstr>
      <vt:lpstr>Wingdings</vt:lpstr>
      <vt:lpstr>Wingdings 2</vt:lpstr>
      <vt:lpstr>Opulent</vt:lpstr>
      <vt:lpstr>Japanese Notan designs</vt:lpstr>
      <vt:lpstr>What is a Notan design?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Notan designs</dc:title>
  <dc:creator>*</dc:creator>
  <cp:lastModifiedBy>Windows User</cp:lastModifiedBy>
  <cp:revision>4</cp:revision>
  <dcterms:created xsi:type="dcterms:W3CDTF">2017-09-19T04:07:59Z</dcterms:created>
  <dcterms:modified xsi:type="dcterms:W3CDTF">2017-09-19T13:51:06Z</dcterms:modified>
</cp:coreProperties>
</file>