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4" r:id="rId8"/>
    <p:sldId id="263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F1650C20-9533-44D9-BFFD-B49129ED81FC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53472E04-DB4E-42CA-A9E1-914AFBE860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fld id="{F1650C20-9533-44D9-BFFD-B49129ED81FC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fld id="{53472E04-DB4E-42CA-A9E1-914AFBE860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F1650C20-9533-44D9-BFFD-B49129ED81FC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53472E04-DB4E-42CA-A9E1-914AFBE860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fld id="{F1650C20-9533-44D9-BFFD-B49129ED81FC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fld id="{53472E04-DB4E-42CA-A9E1-914AFBE860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F1650C20-9533-44D9-BFFD-B49129ED81FC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fld id="{53472E04-DB4E-42CA-A9E1-914AFBE860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fld id="{F1650C20-9533-44D9-BFFD-B49129ED81FC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fld id="{53472E04-DB4E-42CA-A9E1-914AFBE860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F1650C20-9533-44D9-BFFD-B49129ED81FC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53472E04-DB4E-42CA-A9E1-914AFBE860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fld id="{F1650C20-9533-44D9-BFFD-B49129ED81FC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fld id="{53472E04-DB4E-42CA-A9E1-914AFBE860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F1650C20-9533-44D9-BFFD-B49129ED81FC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fld id="{53472E04-DB4E-42CA-A9E1-914AFBE860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F1650C20-9533-44D9-BFFD-B49129ED81FC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53472E04-DB4E-42CA-A9E1-914AFBE860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F1650C20-9533-44D9-BFFD-B49129ED81FC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fld id="{53472E04-DB4E-42CA-A9E1-914AFBE860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3" cstate="print">
            <a:lum bright="-3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F1650C20-9533-44D9-BFFD-B49129ED81FC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472E04-DB4E-42CA-A9E1-914AFBE860F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105874" y="1432972"/>
            <a:ext cx="5985159" cy="160610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Drawing &amp; </a:t>
            </a:r>
            <a:r>
              <a:rPr lang="en-US" dirty="0"/>
              <a:t>Sketching</a:t>
            </a:r>
            <a:r>
              <a:rPr lang="en-US" dirty="0" smtClean="0"/>
              <a:t> Techniques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1479685" y="3675055"/>
            <a:ext cx="4963986" cy="899908"/>
          </a:xfrm>
        </p:spPr>
        <p:txBody>
          <a:bodyPr>
            <a:normAutofit/>
          </a:bodyPr>
          <a:lstStyle/>
          <a:p>
            <a:r>
              <a:rPr lang="en-US" sz="3600" dirty="0"/>
              <a:t>How to “Grip” A Pencil</a:t>
            </a:r>
          </a:p>
          <a:p>
            <a:endParaRPr lang="en-US" dirty="0"/>
          </a:p>
        </p:txBody>
      </p:sp>
      <p:pic>
        <p:nvPicPr>
          <p:cNvPr id="1029" name="Picture 5" descr="C:\Users\Warren\AppData\Local\Microsoft\Windows\Temporary Internet Files\Content.IE5\MGOUVUC8\MC90029506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4572000"/>
            <a:ext cx="2668588" cy="1918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05370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“Stiff Wrist” or Handwriting Method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/>
          </a:p>
        </p:txBody>
      </p:sp>
      <p:pic>
        <p:nvPicPr>
          <p:cNvPr id="2050" name="Picture 2" descr="Traditional Drawing Gri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990600"/>
            <a:ext cx="4267200" cy="4601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133600" y="6019800"/>
            <a:ext cx="73189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Try not to depend on this technique.</a:t>
            </a:r>
          </a:p>
          <a:p>
            <a:r>
              <a:rPr lang="en-US" dirty="0" smtClean="0"/>
              <a:t>If you do use this, use your full range of motion from your entire arm.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1159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Sword or Knife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170" name="Picture 2" descr="https://encrypted-tbn2.gstatic.com/images?q=tbn:ANd9GcTARU2FGaJ3bVS8U1F2KXMn1ntLhV4kNpKWDUQLEFbq5N4P4rjZF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495800" y="533399"/>
            <a:ext cx="4343400" cy="2864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s://encrypted-tbn0.gstatic.com/images?q=tbn:ANd9GcSWvxwLnvVqL957MdkOKrvSTNEUZx6WQnxu_-3ybE5yz4w4jN-Mb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7743" y="3733800"/>
            <a:ext cx="3761297" cy="2502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17558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Fingers/ Fine Detail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 descr="https://encrypted-tbn2.gstatic.com/images?q=tbn:ANd9GcRk3CmytMEybmMEp-EX2ckgNv0UKHbAwyK3olUJcj_cx9KsEobzq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828800"/>
            <a:ext cx="3917674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47221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757665" y="3218945"/>
            <a:ext cx="5416590" cy="1493645"/>
          </a:xfrm>
        </p:spPr>
        <p:txBody>
          <a:bodyPr/>
          <a:lstStyle/>
          <a:p>
            <a:r>
              <a:rPr lang="en-US" dirty="0" smtClean="0"/>
              <a:t>Painting or </a:t>
            </a:r>
            <a:br>
              <a:rPr lang="en-US" dirty="0" smtClean="0"/>
            </a:br>
            <a:r>
              <a:rPr lang="en-US" dirty="0" smtClean="0"/>
              <a:t>Brush Stroke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Paint Brush Pencil Gri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761998"/>
            <a:ext cx="3886200" cy="5142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95557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Middle Palm or Spiderman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8" name="Picture 4" descr="https://encrypted-tbn1.gstatic.com/images?q=tbn:ANd9GcSV0sEnu9N-xHFOuNviIk2XFG9K7Pv4z1Am1kPSPp1wVrHXQt6dX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1927" y="3733800"/>
            <a:ext cx="3251454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s://encrypted-tbn2.gstatic.com/images?q=tbn:ANd9GcSMIjSlMU7iJJtpf4Eh8MHTUOHG6LO4FgRhHHXEjqx5LnyYz93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533400"/>
            <a:ext cx="3429000" cy="2568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42841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“Drumstick”  or Gesture</a:t>
            </a:r>
            <a:br>
              <a:rPr lang="en-US" dirty="0" smtClean="0"/>
            </a:br>
            <a:r>
              <a:rPr lang="en-US" dirty="0" smtClean="0"/>
              <a:t>(for Layout)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 descr="Drumstick Pencil Gri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2293" y="312738"/>
            <a:ext cx="4188641" cy="5075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2" descr="data:image/jpeg;base64,/9j/4AAQSkZJRgABAQAAAQABAAD/2wCEAAkGBxQQEBUUDxQUEBQUEBUPFBAUFRAWFhQPFRQXGBQUFBcZHCggGBolHRQWIjEhJSkrLi4uFx8zODMsNygtLysBCgoKDg0OGhAQGiwlHCUsLDQsLCwsLCssLCwsLCwsLCwrLC0tLDcsNSwsLCwrLC0sLCwsLC0sLCw3LCwsLDgsLf/AABEIAKAAoAMBIgACEQEDEQH/xAAcAAACAgMBAQAAAAAAAAAAAAACAwUGAQQHAAj/xAA6EAABBAAEBAMFBgYBBQAAAAABAAIDEQQSITEFBkFRE2FxFCIygZEHI6GxwdEzQlJicpLwFnOzwuH/xAAZAQADAQEBAAAAAAAAAAAAAAAAAQIDBAX/xAAlEQACAgICAgICAwEAAAAAAAAAAQIRAyESMUFRImEEkTJxgRP/2gAMAwEAAhEDEQA/AOehEECMIIDajagamBIoYxOaksT2qWMY1MBSwiCkoaEYSQUYKBjQjBSQUVpAOBRByQCiaUqGPzLBcl2vJUARKW4okLkwFPKS8pzgkvCaEQgTIzRBIvW6118tEsI2rYxRN4vl94w4xUP3sB+Ij44TsRKB0v8AmGnelFtU9yTzGcDNTjUUhp/Zrts9duhHb0TebcPh3Yh/sMZZkGaVjSwxE0CXQ5TpWuZproReqzbae+jSk1ogGprUppTGlNiGgoglgogUig7RAoFkIAa0orSg5GCpGGCsgoAsoAaCvJYciDkAFawSsIXFAGHFKejKBwQBBowhCILYyCCBznxv8WK70zNBILg3VpB7j9EwIwkMlZI2YmMz4YCqLpIhQqtS5gG2mrm9NxYutAFabHvw8gmgvRwe+Nri3NlNgtI2I1Uw8sxLHT4YZQD78fujQAEysaNm6m29KsaHSP4/0V2awciDktZCYDQ5ZBSwiakAWZEHIVkIGMDlm0tEEUAVrNoV4FIArWCV5YKAM2hLlgoCmBFBEEACMLUyQQRBAEQUlElwLh/tM7Y7yA25zuoa0Wa81jj+A9hm8XCB2QV4jA7VxF++0kEB2p6ELXwGLdDIHs3HTuDoQVIYnigk3seSTqjSCT7LLylxjh+JJilw8RF3HI5jWOIPQ10s6a6fMK0SckcOl1aJY/8ACR1A/MELkXDGw4aV2IeDI2NjpG4dpcPEn2aC4atZqS7uBXVd35T40MVgoJIg0Zo2ktbTQ11e8AOmq53jadxejZNVUlv2QJ+zHCOHuT4gfOF3/oo3F/ZZINYMSx/9skZYf9mkj8F0pjG9QL+Sz4zR1+ipRl5Zm6vRxTH8l42H4oHPA/miIf8AgNfwUC8Ucp91w3abBHqDqF9GgpOMwkcwqaNko7Pa135hV8idHzwvLsvEuQMHN8DHYd39URof6usFUHmTkifBtLwRiIhqZGAgtHd7NaHmCQny9hXorVryFZtMQSwsZli0AeKBxXiUJQBGgLKHMvWtTJBgogUsIwkUGESALNqRjG+Vk7ACySTsABuV0TlflTHQDM18UWaicM9zr23JaCGHp1VQ5QcBjoCeklj/ACDXZfxpdVx3HPBb28+4UTjav0dX4uSUZNR8++iJ4lzG7DSiLEXE8i22ba8dcjuv57LEPNjA4DONTW6rX2g8WixOEGYW5srXN2sg6PH+v5BDyXzLDTcNxGOKRjxlhxZYwO7eHK6rsWNb063YKxjllw5UdmTCrrz9HTuHcbDhobUxFjGuXJuO3w6VroHGSNzv4ZOrR5HqrZwfiomZmjdY0sjfXv2W2LJDItdnFnwTxbfXsufiBD4mun0URC9x3zH6fst+Jp81nl5JkRUaKnzB9ncU1vwbhh37mMi4nHy6x/Kx5LmOOwb4JHRzNLHtNOafzHcea7+Cqzz1y57bDmYPv4gTGf627mM+vTsfVSsldg42cdcUBcsO/wCDraBxXQZMPOsEpVLNoA0AshCsgqyAwiCC1kFAw1m0FrISAY11ajQjUEbg9wpr/qaYxlj6cDuSNb7+qg1hxoH0QNOtk3gMOZbc1rnN1YXVYF7gdCVo8U4V4WZ0TS+E6yRneMjTML9dD8iux8HwrG4aKNlFrYm0e5LQSfmSVo8V5eik3aD6hZvBT5RZ1w/O+PCcbOe8rY9j5o4cY+2EZIZnbXsGuv4aute4Vz4DwQ4OeaOQEWWvZqRTdbrytQuM5CaQcltB6bjyNFSnCX4uOIQ4ge0iEXDOL8QN2MTwdxWxvSlksXDIppHTP8n/AK4nC/3+y6Yd7QNcx6fFopDDyjyHoC4/UqCweKDm23poQRq09iEPthvV34f/AFdWSFqzzIyrTLIZPP8AJezKGgxoPUn5hbsc4Oy86bpnUolJ+0HlPMHYnDD3hbpYwPiHWRv93fuuaL6GL7XKOf8Alz2eTxoR91IdQNo5e3oenzWmHLvi/wDCMmPXJFQKFEUJXUc5H2iBSwUQKslBhEgBWbQMMIwlAr2ZIB1rwKUEYQBeOSuafDaIJzoKETtb3/hn9FczxZjjlJp3Y7/RUb7MI2+0SvNZo4Bk8i91Ejzofir9iIWSj32hw8wCrV0S6THe2AC96G3miwvs0jAS45ty49/VVo4G31E4sH1Av19Fq4qWSO80bZf5czS5jr+W6ZpFmrxDmMYfGAtJMb/un/4/yu9R+qnMVLeo1BF7hc047wuWR2ZwdHXvNbV0e9qf5Q414kZjm+OP3T28j6FTBtaZWdW7ROHGOB1NBSeD4t53+CgsbW4FfRQ0mILToVnlxKQsWRo6bhuIZuq28RAzEROjlGZrxlI/bzXNeGcSeDqdFeeFY22jN12/defkwuOzthNSOU8f4S7BzuifrXvNf/XGdnfuowldj5w4EMdh6aKljt0bvPqwnsdPnS4vLbSQQQQaIOhBG4K68GTmvs5cuPi/o0bWbSc6IOXQYDgUQKUCiBQMYiCAJjUAGAjAQhGEAb3Cca7DyiRvTRw/qYdwrfLzMxvwOJb6V8iFRQUQdWyLaDXkuGG5lZn+KgasHbTYrZxnGmv+B43zAg9btQPCGsxH3bzleX1m095h3rzFfirU3gsY0AFmmjyCItlfFEXxPi4MZzPY4kEUCb+lKt8t8OkdifFa11DR1f0Hp57K/HgLA5tAEk9uimsJBHAyg0C9aTacntlcklSRA43hrSLbIAPMUq/iMDRoHP8A4g0rjjMQwakD5hacTxNo0kNG7iNB5DzToy6IPA4I2NLPRg/VWzhzC3V25/Adgk4eER3l+E/zHc+ndFn1obnoplBSVDhNxdkxDiFSPtG5bzXioR/3mD/yD9fkrRFLS2ROCKOoIog7EHcLzpJ4pckeiqyRpnzsHIwUgOTGuXonnDgUYKS0prCgBzU1qUxNagBgRBAEQQAYKzaBeBQA5jq1GhHUdCp3hXMboyBLbwKp3UevdV0FECp6GdR4dxqOWVuVwNsIA/u00UlLiAd1x1rqNjQ9wt+DjMrD8ZcOzj+qpSAt/G+IgHK3Xv6Ka5cwX3Qkl1J1azoB39Sq1ynhW4lxkkNgP1b1sDQHyV2dL0G50VR3tkzfhGpinkvHU9B2WuTk0uz1P6BHiPd23O5SzEXHMNgNUdbF3ox4ndOgfpZ+SBsOb0/5ovPWOaCaOjDOmcc5Q4O3G4yKB7zG15dZblLyGtLssd6ZjVC1YHcleM+Mxj2Nj8G/GHPL7SfDa8NoDLGQ4XRadiDqqQw0QQSCCCCNCCNQQehW+7is7pBI6ed0jRTZjNMZGjs15dmA9CtDIsh5IIjxD24mOTwC+msjcTJGxjXeILcCG+8Ng6qNrZ4lyWGzzx4WR8ogZhnEOjdnPtDg3TLoQLvbbToqqeJzua5rp53NkOaRhmlLZHd5Gl1PPmbTWcUnBBE84IZ4YcJprEQ2YDm+D+3ZAiyT8mmN8UZxDPEmxcuEiZkkAcYZhE95dqGj3gaOvTVaXMPBRhHtaJWzZmk2GlmVzXFpa4Emjp369FESYqR9eJI99Fzhne91Ocbc4WdCTqT1KZisZJMbmkkmIGUOke95DewLiaHkgC3zciuZIGeO2/Fmhe4xSNDXwxCR5GtubTqBH0Wvh+W2yshMcoyvjxkxmySe9HhnNH8M6gm9B9VHcT5oxOIEYe/KIg4MEeZlZgGu1u9hVbUkcL4zNhzcL3NqOSJurqY2X4zGL9wmgbHUIAPj3DDhJjEXZ/cZIHZS0lr2hwzNOrXUdQo+0Ukjnkue5z3ONuc4lznHuSdSUCACtZtAs2kwDtYLkGZDaQywcm8T8DFNv4ZKid6k+4fr+a6gW0D1J/BcPXX+WOI+04Zjzq6sj/8ANuh/f5rSD8Gcxr4rKOMVodAfqtqRoB7rBZZ1VMlCmMry8kqRuui237LWWT6N12f/2Q=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4" descr="data:image/jpeg;base64,/9j/4AAQSkZJRgABAQAAAQABAAD/2wCEAAkGBxQQEBUUDxQUEBQUEBUPFBAUFRAWFhQPFRQXGBQUFBcZHCggGBolHRQWIjEhJSkrLi4uFx8zODMsNygtLysBCgoKDg0OGhAQGiwlHCUsLDQsLCwsLCssLCwsLCwsLCwrLC0tLDcsNSwsLCwrLC0sLCwsLC0sLCw3LCwsLDgsLf/AABEIAKAAoAMBIgACEQEDEQH/xAAcAAACAgMBAQAAAAAAAAAAAAACAwUGAQQHAAj/xAA6EAABBAAEBAMFBgYBBQAAAAABAAIDEQQSITEFBkFRE2FxFCIygZEHI6GxwdEzQlJicpLwFnOzwuH/xAAZAQADAQEBAAAAAAAAAAAAAAAAAQIDBAX/xAAlEQACAgICAgICAwEAAAAAAAAAAQIRAyESMUFRImEEkTJxgRP/2gAMAwEAAhEDEQA/AOehEECMIIDajagamBIoYxOaksT2qWMY1MBSwiCkoaEYSQUYKBjQjBSQUVpAOBRByQCiaUqGPzLBcl2vJUARKW4okLkwFPKS8pzgkvCaEQgTIzRBIvW6118tEsI2rYxRN4vl94w4xUP3sB+Ij44TsRKB0v8AmGnelFtU9yTzGcDNTjUUhp/Zrts9duhHb0TebcPh3Yh/sMZZkGaVjSwxE0CXQ5TpWuZproReqzbae+jSk1ogGprUppTGlNiGgoglgogUig7RAoFkIAa0orSg5GCpGGCsgoAsoAaCvJYciDkAFawSsIXFAGHFKejKBwQBBowhCILYyCCBznxv8WK70zNBILg3VpB7j9EwIwkMlZI2YmMz4YCqLpIhQqtS5gG2mrm9NxYutAFabHvw8gmgvRwe+Nri3NlNgtI2I1Uw8sxLHT4YZQD78fujQAEysaNm6m29KsaHSP4/0V2awciDktZCYDQ5ZBSwiakAWZEHIVkIGMDlm0tEEUAVrNoV4FIArWCV5YKAM2hLlgoCmBFBEEACMLUyQQRBAEQUlElwLh/tM7Y7yA25zuoa0Wa81jj+A9hm8XCB2QV4jA7VxF++0kEB2p6ELXwGLdDIHs3HTuDoQVIYnigk3seSTqjSCT7LLylxjh+JJilw8RF3HI5jWOIPQ10s6a6fMK0SckcOl1aJY/8ACR1A/MELkXDGw4aV2IeDI2NjpG4dpcPEn2aC4atZqS7uBXVd35T40MVgoJIg0Zo2ktbTQ11e8AOmq53jadxejZNVUlv2QJ+zHCOHuT4gfOF3/oo3F/ZZINYMSx/9skZYf9mkj8F0pjG9QL+Sz4zR1+ipRl5Zm6vRxTH8l42H4oHPA/miIf8AgNfwUC8Ucp91w3abBHqDqF9GgpOMwkcwqaNko7Pa135hV8idHzwvLsvEuQMHN8DHYd39URof6usFUHmTkifBtLwRiIhqZGAgtHd7NaHmCQny9hXorVryFZtMQSwsZli0AeKBxXiUJQBGgLKHMvWtTJBgogUsIwkUGESALNqRjG+Vk7ACySTsABuV0TlflTHQDM18UWaicM9zr23JaCGHp1VQ5QcBjoCeklj/ACDXZfxpdVx3HPBb28+4UTjav0dX4uSUZNR8++iJ4lzG7DSiLEXE8i22ba8dcjuv57LEPNjA4DONTW6rX2g8WixOEGYW5srXN2sg6PH+v5BDyXzLDTcNxGOKRjxlhxZYwO7eHK6rsWNb063YKxjllw5UdmTCrrz9HTuHcbDhobUxFjGuXJuO3w6VroHGSNzv4ZOrR5HqrZwfiomZmjdY0sjfXv2W2LJDItdnFnwTxbfXsufiBD4mun0URC9x3zH6fst+Jp81nl5JkRUaKnzB9ncU1vwbhh37mMi4nHy6x/Kx5LmOOwb4JHRzNLHtNOafzHcea7+Cqzz1y57bDmYPv4gTGf627mM+vTsfVSsldg42cdcUBcsO/wCDraBxXQZMPOsEpVLNoA0AshCsgqyAwiCC1kFAw1m0FrISAY11ajQjUEbg9wpr/qaYxlj6cDuSNb7+qg1hxoH0QNOtk3gMOZbc1rnN1YXVYF7gdCVo8U4V4WZ0TS+E6yRneMjTML9dD8iux8HwrG4aKNlFrYm0e5LQSfmSVo8V5eik3aD6hZvBT5RZ1w/O+PCcbOe8rY9j5o4cY+2EZIZnbXsGuv4aute4Vz4DwQ4OeaOQEWWvZqRTdbrytQuM5CaQcltB6bjyNFSnCX4uOIQ4ge0iEXDOL8QN2MTwdxWxvSlksXDIppHTP8n/AK4nC/3+y6Yd7QNcx6fFopDDyjyHoC4/UqCweKDm23poQRq09iEPthvV34f/AFdWSFqzzIyrTLIZPP8AJezKGgxoPUn5hbsc4Oy86bpnUolJ+0HlPMHYnDD3hbpYwPiHWRv93fuuaL6GL7XKOf8Alz2eTxoR91IdQNo5e3oenzWmHLvi/wDCMmPXJFQKFEUJXUc5H2iBSwUQKslBhEgBWbQMMIwlAr2ZIB1rwKUEYQBeOSuafDaIJzoKETtb3/hn9FczxZjjlJp3Y7/RUb7MI2+0SvNZo4Bk8i91Ejzofir9iIWSj32hw8wCrV0S6THe2AC96G3miwvs0jAS45ty49/VVo4G31E4sH1Av19Fq4qWSO80bZf5czS5jr+W6ZpFmrxDmMYfGAtJMb/un/4/yu9R+qnMVLeo1BF7hc047wuWR2ZwdHXvNbV0e9qf5Q414kZjm+OP3T28j6FTBtaZWdW7ROHGOB1NBSeD4t53+CgsbW4FfRQ0mILToVnlxKQsWRo6bhuIZuq28RAzEROjlGZrxlI/bzXNeGcSeDqdFeeFY22jN12/defkwuOzthNSOU8f4S7BzuifrXvNf/XGdnfuowldj5w4EMdh6aKljt0bvPqwnsdPnS4vLbSQQQQaIOhBG4K68GTmvs5cuPi/o0bWbSc6IOXQYDgUQKUCiBQMYiCAJjUAGAjAQhGEAb3Cca7DyiRvTRw/qYdwrfLzMxvwOJb6V8iFRQUQdWyLaDXkuGG5lZn+KgasHbTYrZxnGmv+B43zAg9btQPCGsxH3bzleX1m095h3rzFfirU3gsY0AFmmjyCItlfFEXxPi4MZzPY4kEUCb+lKt8t8OkdifFa11DR1f0Hp57K/HgLA5tAEk9uimsJBHAyg0C9aTacntlcklSRA43hrSLbIAPMUq/iMDRoHP8A4g0rjjMQwakD5hacTxNo0kNG7iNB5DzToy6IPA4I2NLPRg/VWzhzC3V25/Adgk4eER3l+E/zHc+ndFn1obnoplBSVDhNxdkxDiFSPtG5bzXioR/3mD/yD9fkrRFLS2ROCKOoIog7EHcLzpJ4pckeiqyRpnzsHIwUgOTGuXonnDgUYKS0prCgBzU1qUxNagBgRBAEQQAYKzaBeBQA5jq1GhHUdCp3hXMboyBLbwKp3UevdV0FECp6GdR4dxqOWVuVwNsIA/u00UlLiAd1x1rqNjQ9wt+DjMrD8ZcOzj+qpSAt/G+IgHK3Xv6Ka5cwX3Qkl1J1azoB39Sq1ynhW4lxkkNgP1b1sDQHyV2dL0G50VR3tkzfhGpinkvHU9B2WuTk0uz1P6BHiPd23O5SzEXHMNgNUdbF3ox4ndOgfpZ+SBsOb0/5ovPWOaCaOjDOmcc5Q4O3G4yKB7zG15dZblLyGtLssd6ZjVC1YHcleM+Mxj2Nj8G/GHPL7SfDa8NoDLGQ4XRadiDqqQw0QQSCCCCNCCNQQehW+7is7pBI6ed0jRTZjNMZGjs15dmA9CtDIsh5IIjxD24mOTwC+msjcTJGxjXeILcCG+8Ng6qNrZ4lyWGzzx4WR8ogZhnEOjdnPtDg3TLoQLvbbToqqeJzua5rp53NkOaRhmlLZHd5Gl1PPmbTWcUnBBE84IZ4YcJprEQ2YDm+D+3ZAiyT8mmN8UZxDPEmxcuEiZkkAcYZhE95dqGj3gaOvTVaXMPBRhHtaJWzZmk2GlmVzXFpa4Emjp369FESYqR9eJI99Fzhne91Ocbc4WdCTqT1KZisZJMbmkkmIGUOke95DewLiaHkgC3zciuZIGeO2/Fmhe4xSNDXwxCR5GtubTqBH0Wvh+W2yshMcoyvjxkxmySe9HhnNH8M6gm9B9VHcT5oxOIEYe/KIg4MEeZlZgGu1u9hVbUkcL4zNhzcL3NqOSJurqY2X4zGL9wmgbHUIAPj3DDhJjEXZ/cZIHZS0lr2hwzNOrXUdQo+0Ukjnkue5z3ONuc4lznHuSdSUCACtZtAs2kwDtYLkGZDaQywcm8T8DFNv4ZKid6k+4fr+a6gW0D1J/BcPXX+WOI+04Zjzq6sj/8ANuh/f5rSD8Gcxr4rKOMVodAfqtqRoB7rBZZ1VMlCmMry8kqRuui237LWWT6N12f/2Q=="/>
          <p:cNvSpPr>
            <a:spLocks noChangeAspect="1" noChangeArrowheads="1"/>
          </p:cNvSpPr>
          <p:nvPr/>
        </p:nvSpPr>
        <p:spPr bwMode="auto">
          <a:xfrm>
            <a:off x="1524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67" t="47235" r="59365" b="30691"/>
          <a:stretch/>
        </p:blipFill>
        <p:spPr bwMode="auto">
          <a:xfrm>
            <a:off x="3124200" y="3505200"/>
            <a:ext cx="2856186" cy="2820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40192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“Tip Heavy” or Overhand Grip</a:t>
            </a:r>
            <a:br>
              <a:rPr lang="en-US" dirty="0" smtClean="0"/>
            </a:br>
            <a:r>
              <a:rPr lang="en-US" dirty="0" smtClean="0"/>
              <a:t>(good for shading)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Top Heavy Pencil Gri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990600"/>
            <a:ext cx="3821265" cy="4846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data:image/jpeg;base64,/9j/4AAQSkZJRgABAQAAAQABAAD/2wCEAAkGBxQQEBUUDxQUEBQUEBUPFBAUFRAWFhQPFRQXGBQUFBcZHCggGBolHRQWIjEhJSkrLi4uFx8zODMsNygtLysBCgoKDg0OGhAQGiwlHCUsLDQsLCwsLCssLCwsLCwsLCwrLC0tLDcsNSwsLCwrLC0sLCwsLC0sLCw3LCwsLDgsLf/AABEIAKAAoAMBIgACEQEDEQH/xAAcAAACAgMBAQAAAAAAAAAAAAACAwUGAQQHAAj/xAA6EAABBAAEBAMFBgYBBQAAAAABAAIDEQQSITEFBkFRE2FxFCIygZEHI6GxwdEzQlJicpLwFnOzwuH/xAAZAQADAQEBAAAAAAAAAAAAAAAAAQIDBAX/xAAlEQACAgICAgICAwEAAAAAAAAAAQIRAyESMUFRImEEkTJxgRP/2gAMAwEAAhEDEQA/AOehEECMIIDajagamBIoYxOaksT2qWMY1MBSwiCkoaEYSQUYKBjQjBSQUVpAOBRByQCiaUqGPzLBcl2vJUARKW4okLkwFPKS8pzgkvCaEQgTIzRBIvW6118tEsI2rYxRN4vl94w4xUP3sB+Ij44TsRKB0v8AmGnelFtU9yTzGcDNTjUUhp/Zrts9duhHb0TebcPh3Yh/sMZZkGaVjSwxE0CXQ5TpWuZproReqzbae+jSk1ogGprUppTGlNiGgoglgogUig7RAoFkIAa0orSg5GCpGGCsgoAsoAaCvJYciDkAFawSsIXFAGHFKejKBwQBBowhCILYyCCBznxv8WK70zNBILg3VpB7j9EwIwkMlZI2YmMz4YCqLpIhQqtS5gG2mrm9NxYutAFabHvw8gmgvRwe+Nri3NlNgtI2I1Uw8sxLHT4YZQD78fujQAEysaNm6m29KsaHSP4/0V2awciDktZCYDQ5ZBSwiakAWZEHIVkIGMDlm0tEEUAVrNoV4FIArWCV5YKAM2hLlgoCmBFBEEACMLUyQQRBAEQUlElwLh/tM7Y7yA25zuoa0Wa81jj+A9hm8XCB2QV4jA7VxF++0kEB2p6ELXwGLdDIHs3HTuDoQVIYnigk3seSTqjSCT7LLylxjh+JJilw8RF3HI5jWOIPQ10s6a6fMK0SckcOl1aJY/8ACR1A/MELkXDGw4aV2IeDI2NjpG4dpcPEn2aC4atZqS7uBXVd35T40MVgoJIg0Zo2ktbTQ11e8AOmq53jadxejZNVUlv2QJ+zHCOHuT4gfOF3/oo3F/ZZINYMSx/9skZYf9mkj8F0pjG9QL+Sz4zR1+ipRl5Zm6vRxTH8l42H4oHPA/miIf8AgNfwUC8Ucp91w3abBHqDqF9GgpOMwkcwqaNko7Pa135hV8idHzwvLsvEuQMHN8DHYd39URof6usFUHmTkifBtLwRiIhqZGAgtHd7NaHmCQny9hXorVryFZtMQSwsZli0AeKBxXiUJQBGgLKHMvWtTJBgogUsIwkUGESALNqRjG+Vk7ACySTsABuV0TlflTHQDM18UWaicM9zr23JaCGHp1VQ5QcBjoCeklj/ACDXZfxpdVx3HPBb28+4UTjav0dX4uSUZNR8++iJ4lzG7DSiLEXE8i22ba8dcjuv57LEPNjA4DONTW6rX2g8WixOEGYW5srXN2sg6PH+v5BDyXzLDTcNxGOKRjxlhxZYwO7eHK6rsWNb063YKxjllw5UdmTCrrz9HTuHcbDhobUxFjGuXJuO3w6VroHGSNzv4ZOrR5HqrZwfiomZmjdY0sjfXv2W2LJDItdnFnwTxbfXsufiBD4mun0URC9x3zH6fst+Jp81nl5JkRUaKnzB9ncU1vwbhh37mMi4nHy6x/Kx5LmOOwb4JHRzNLHtNOafzHcea7+Cqzz1y57bDmYPv4gTGf627mM+vTsfVSsldg42cdcUBcsO/wCDraBxXQZMPOsEpVLNoA0AshCsgqyAwiCC1kFAw1m0FrISAY11ajQjUEbg9wpr/qaYxlj6cDuSNb7+qg1hxoH0QNOtk3gMOZbc1rnN1YXVYF7gdCVo8U4V4WZ0TS+E6yRneMjTML9dD8iux8HwrG4aKNlFrYm0e5LQSfmSVo8V5eik3aD6hZvBT5RZ1w/O+PCcbOe8rY9j5o4cY+2EZIZnbXsGuv4aute4Vz4DwQ4OeaOQEWWvZqRTdbrytQuM5CaQcltB6bjyNFSnCX4uOIQ4ge0iEXDOL8QN2MTwdxWxvSlksXDIppHTP8n/AK4nC/3+y6Yd7QNcx6fFopDDyjyHoC4/UqCweKDm23poQRq09iEPthvV34f/AFdWSFqzzIyrTLIZPP8AJezKGgxoPUn5hbsc4Oy86bpnUolJ+0HlPMHYnDD3hbpYwPiHWRv93fuuaL6GL7XKOf8Alz2eTxoR91IdQNo5e3oenzWmHLvi/wDCMmPXJFQKFEUJXUc5H2iBSwUQKslBhEgBWbQMMIwlAr2ZIB1rwKUEYQBeOSuafDaIJzoKETtb3/hn9FczxZjjlJp3Y7/RUb7MI2+0SvNZo4Bk8i91Ejzofir9iIWSj32hw8wCrV0S6THe2AC96G3miwvs0jAS45ty49/VVo4G31E4sH1Av19Fq4qWSO80bZf5czS5jr+W6ZpFmrxDmMYfGAtJMb/un/4/yu9R+qnMVLeo1BF7hc047wuWR2ZwdHXvNbV0e9qf5Q414kZjm+OP3T28j6FTBtaZWdW7ROHGOB1NBSeD4t53+CgsbW4FfRQ0mILToVnlxKQsWRo6bhuIZuq28RAzEROjlGZrxlI/bzXNeGcSeDqdFeeFY22jN12/defkwuOzthNSOU8f4S7BzuifrXvNf/XGdnfuowldj5w4EMdh6aKljt0bvPqwnsdPnS4vLbSQQQQaIOhBG4K68GTmvs5cuPi/o0bWbSc6IOXQYDgUQKUCiBQMYiCAJjUAGAjAQhGEAb3Cca7DyiRvTRw/qYdwrfLzMxvwOJb6V8iFRQUQdWyLaDXkuGG5lZn+KgasHbTYrZxnGmv+B43zAg9btQPCGsxH3bzleX1m095h3rzFfirU3gsY0AFmmjyCItlfFEXxPi4MZzPY4kEUCb+lKt8t8OkdifFa11DR1f0Hp57K/HgLA5tAEk9uimsJBHAyg0C9aTacntlcklSRA43hrSLbIAPMUq/iMDRoHP8A4g0rjjMQwakD5hacTxNo0kNG7iNB5DzToy6IPA4I2NLPRg/VWzhzC3V25/Adgk4eER3l+E/zHc+ndFn1obnoplBSVDhNxdkxDiFSPtG5bzXioR/3mD/yD9fkrRFLS2ROCKOoIog7EHcLzpJ4pckeiqyRpnzsHIwUgOTGuXonnDgUYKS0prCgBzU1qUxNagBgRBAEQQAYKzaBeBQA5jq1GhHUdCp3hXMboyBLbwKp3UevdV0FECp6GdR4dxqOWVuVwNsIA/u00UlLiAd1x1rqNjQ9wt+DjMrD8ZcOzj+qpSAt/G+IgHK3Xv6Ka5cwX3Qkl1J1azoB39Sq1ynhW4lxkkNgP1b1sDQHyV2dL0G50VR3tkzfhGpinkvHU9B2WuTk0uz1P6BHiPd23O5SzEXHMNgNUdbF3ox4ndOgfpZ+SBsOb0/5ovPWOaCaOjDOmcc5Q4O3G4yKB7zG15dZblLyGtLssd6ZjVC1YHcleM+Mxj2Nj8G/GHPL7SfDa8NoDLGQ4XRadiDqqQw0QQSCCCCNCCNQQehW+7is7pBI6ed0jRTZjNMZGjs15dmA9CtDIsh5IIjxD24mOTwC+msjcTJGxjXeILcCG+8Ng6qNrZ4lyWGzzx4WR8ogZhnEOjdnPtDg3TLoQLvbbToqqeJzua5rp53NkOaRhmlLZHd5Gl1PPmbTWcUnBBE84IZ4YcJprEQ2YDm+D+3ZAiyT8mmN8UZxDPEmxcuEiZkkAcYZhE95dqGj3gaOvTVaXMPBRhHtaJWzZmk2GlmVzXFpa4Emjp369FESYqR9eJI99Fzhne91Ocbc4WdCTqT1KZisZJMbmkkmIGUOke95DewLiaHkgC3zciuZIGeO2/Fmhe4xSNDXwxCR5GtubTqBH0Wvh+W2yshMcoyvjxkxmySe9HhnNH8M6gm9B9VHcT5oxOIEYe/KIg4MEeZlZgGu1u9hVbUkcL4zNhzcL3NqOSJurqY2X4zGL9wmgbHUIAPj3DDhJjEXZ/cZIHZS0lr2hwzNOrXUdQo+0Ukjnkue5z3ONuc4lznHuSdSUCACtZtAs2kwDtYLkGZDaQywcm8T8DFNv4ZKid6k+4fr+a6gW0D1J/BcPXX+WOI+04Zjzq6sj/8ANuh/f5rSD8Gcxr4rKOMVodAfqtqRoB7rBZZ1VMlCmMry8kqRuui237LWWT6N12f/2Q=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8909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Inverted Grip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Inverted Pencil Gri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066800"/>
            <a:ext cx="4580034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4664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ilter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Kilter">
      <a:maj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ilter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TC101859865[[fn=Kilter]]</Template>
  <TotalTime>126</TotalTime>
  <Words>70</Words>
  <Application>Microsoft Office PowerPoint</Application>
  <PresentationFormat>On-screen Show (4:3)</PresentationFormat>
  <Paragraphs>12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Kilter</vt:lpstr>
      <vt:lpstr>Drawing &amp; Sketching Techniques</vt:lpstr>
      <vt:lpstr>“Stiff Wrist” or Handwriting Method</vt:lpstr>
      <vt:lpstr>Sword or Knife</vt:lpstr>
      <vt:lpstr>Fingers/ Fine Detail</vt:lpstr>
      <vt:lpstr>Painting or  Brush Stroke</vt:lpstr>
      <vt:lpstr>Middle Palm or Spiderman</vt:lpstr>
      <vt:lpstr>“Drumstick”  or Gesture (for Layout)</vt:lpstr>
      <vt:lpstr>“Tip Heavy” or Overhand Grip (good for shading)</vt:lpstr>
      <vt:lpstr>Inverted Grip</vt:lpstr>
    </vt:vector>
  </TitlesOfParts>
  <Company>WCS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Drawing Techniques</dc:title>
  <dc:creator>Windows User</dc:creator>
  <cp:lastModifiedBy>Windows User</cp:lastModifiedBy>
  <cp:revision>7</cp:revision>
  <dcterms:created xsi:type="dcterms:W3CDTF">2014-09-10T13:03:17Z</dcterms:created>
  <dcterms:modified xsi:type="dcterms:W3CDTF">2014-09-10T15:09:29Z</dcterms:modified>
</cp:coreProperties>
</file>