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CCBDC36-A121-4BE7-BFC3-934B06C868E8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E203-627B-4857-80D4-4DF3410EDD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rprintables.com/abstract-coloring-pag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3" b="3484"/>
          <a:stretch/>
        </p:blipFill>
        <p:spPr bwMode="auto">
          <a:xfrm>
            <a:off x="762000" y="152400"/>
            <a:ext cx="35814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1024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Directions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72735" y="1018118"/>
            <a:ext cx="5507244" cy="50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Shape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geometric or organic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Scale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small, medium, large sized pieces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Depth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Overlap some pieces to create depth and space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Width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some Thick, Thin pieces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Interact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pieces should interact with other parts of the design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06" r="66518" b="3215"/>
          <a:stretch/>
        </p:blipFill>
        <p:spPr bwMode="auto">
          <a:xfrm>
            <a:off x="304800" y="152400"/>
            <a:ext cx="1752600" cy="2492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49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</a:t>
            </a:r>
            <a:r>
              <a:rPr lang="en-US" dirty="0" smtClean="0"/>
              <a:t>Shapes</a:t>
            </a:r>
            <a:br>
              <a:rPr lang="en-US" dirty="0" smtClean="0"/>
            </a:br>
            <a:r>
              <a:rPr lang="en-US" dirty="0" smtClean="0"/>
              <a:t>(no interaction)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21" r="67280" b="32972"/>
          <a:stretch/>
        </p:blipFill>
        <p:spPr bwMode="auto">
          <a:xfrm>
            <a:off x="3962400" y="685800"/>
            <a:ext cx="23622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4" t="68196" r="34989" b="3047"/>
          <a:stretch/>
        </p:blipFill>
        <p:spPr bwMode="auto">
          <a:xfrm>
            <a:off x="6705600" y="3657600"/>
            <a:ext cx="2253343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0043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using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3" t="6687" b="62918"/>
          <a:stretch/>
        </p:blipFill>
        <p:spPr bwMode="auto">
          <a:xfrm>
            <a:off x="3962400" y="1295400"/>
            <a:ext cx="4218215" cy="424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422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14" r="67006" b="2409"/>
          <a:stretch/>
        </p:blipFill>
        <p:spPr bwMode="auto">
          <a:xfrm>
            <a:off x="3886200" y="1066800"/>
            <a:ext cx="38862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933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421" r="67856" b="63242"/>
          <a:stretch/>
        </p:blipFill>
        <p:spPr bwMode="auto">
          <a:xfrm>
            <a:off x="4114800" y="685800"/>
            <a:ext cx="2111828" cy="2841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7" t="6421" r="35714" b="63242"/>
          <a:stretch/>
        </p:blipFill>
        <p:spPr bwMode="auto">
          <a:xfrm>
            <a:off x="6477000" y="3352800"/>
            <a:ext cx="22860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751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06" t="37500" r="1" b="32738"/>
          <a:stretch/>
        </p:blipFill>
        <p:spPr bwMode="auto">
          <a:xfrm>
            <a:off x="6629400" y="3352800"/>
            <a:ext cx="2133600" cy="3080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4" descr="abstract coloring pages | free printables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5" t="37500" r="34778" b="32738"/>
          <a:stretch/>
        </p:blipFill>
        <p:spPr bwMode="auto">
          <a:xfrm>
            <a:off x="4038600" y="762000"/>
            <a:ext cx="2362200" cy="289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944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</a:t>
            </a:r>
            <a:r>
              <a:rPr lang="en-US" dirty="0" err="1" smtClean="0"/>
              <a:t>esq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bstract coloring pages | free printables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52" t="67814" b="2409"/>
          <a:stretch/>
        </p:blipFill>
        <p:spPr bwMode="auto">
          <a:xfrm>
            <a:off x="4724400" y="1981200"/>
            <a:ext cx="3219949" cy="424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234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60</TotalTime>
  <Words>57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Abstract Design</vt:lpstr>
      <vt:lpstr>Directions</vt:lpstr>
      <vt:lpstr>Geometric Shapes (no interaction)</vt:lpstr>
      <vt:lpstr>Geometric using Perspective</vt:lpstr>
      <vt:lpstr>Organic</vt:lpstr>
      <vt:lpstr>PowerPoint Presentation</vt:lpstr>
      <vt:lpstr>PowerPoint Presentation</vt:lpstr>
      <vt:lpstr>Human-esq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Design</dc:title>
  <dc:creator>Windows User</dc:creator>
  <cp:lastModifiedBy>Windows User</cp:lastModifiedBy>
  <cp:revision>4</cp:revision>
  <dcterms:created xsi:type="dcterms:W3CDTF">2015-01-28T16:11:13Z</dcterms:created>
  <dcterms:modified xsi:type="dcterms:W3CDTF">2015-01-28T17:12:00Z</dcterms:modified>
</cp:coreProperties>
</file>